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2" r:id="rId2"/>
    <p:sldId id="383" r:id="rId3"/>
    <p:sldId id="384" r:id="rId4"/>
    <p:sldId id="385" r:id="rId5"/>
    <p:sldId id="388" r:id="rId6"/>
    <p:sldId id="389" r:id="rId7"/>
    <p:sldId id="390" r:id="rId8"/>
    <p:sldId id="386" r:id="rId9"/>
    <p:sldId id="387" r:id="rId10"/>
    <p:sldId id="276" r:id="rId11"/>
    <p:sldId id="367" r:id="rId12"/>
    <p:sldId id="359" r:id="rId13"/>
    <p:sldId id="361" r:id="rId14"/>
    <p:sldId id="269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 varScale="1">
        <p:scale>
          <a:sx n="73" d="100"/>
          <a:sy n="73" d="100"/>
        </p:scale>
        <p:origin x="499" y="77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9267-7A6E-4DF2-8DD3-332903E3B8AA}" type="datetimeFigureOut">
              <a:rPr lang="uk-UA" smtClean="0"/>
              <a:t>25.05.2021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78339-ABD0-48AD-8B9A-EE2B7576CF5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140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78339-ABD0-48AD-8B9A-EE2B7576CF58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378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099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794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987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231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054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557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84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350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65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282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53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9685-63E6-4FDA-90E1-F9E6BEF26815}" type="datetimeFigureOut">
              <a:rPr lang="uk-UA" smtClean="0"/>
              <a:pPr/>
              <a:t>25.05.2021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E250-0CDF-411C-8D1C-83CC1D3A38E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02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1B2C53-F8D1-42F7-B284-EBE7B5689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89336" cy="755967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B3F8829-C185-43C8-912A-7ED3C1EF6506}"/>
              </a:ext>
            </a:extLst>
          </p:cNvPr>
          <p:cNvSpPr/>
          <p:nvPr/>
        </p:nvSpPr>
        <p:spPr>
          <a:xfrm>
            <a:off x="0" y="-1"/>
            <a:ext cx="10691813" cy="7559675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Montserrat Light" panose="00000400000000000000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51845-9F58-44F0-A405-FEAA1B99EF05}"/>
              </a:ext>
            </a:extLst>
          </p:cNvPr>
          <p:cNvSpPr txBox="1"/>
          <p:nvPr/>
        </p:nvSpPr>
        <p:spPr>
          <a:xfrm>
            <a:off x="0" y="-6844"/>
            <a:ext cx="5345906" cy="1107996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6600" dirty="0">
                <a:solidFill>
                  <a:schemeClr val="bg1"/>
                </a:solidFill>
                <a:latin typeface="Montserrat Black" panose="00000A00000000000000" pitchFamily="2" charset="-52"/>
              </a:rPr>
              <a:t>ЖИТОМИР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BB057-4751-43C2-A676-750A359E8C90}"/>
              </a:ext>
            </a:extLst>
          </p:cNvPr>
          <p:cNvSpPr txBox="1"/>
          <p:nvPr/>
        </p:nvSpPr>
        <p:spPr>
          <a:xfrm>
            <a:off x="5345906" y="6448263"/>
            <a:ext cx="5345907" cy="111825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uk-UA" sz="4400" b="1" u="sng" dirty="0">
                <a:solidFill>
                  <a:schemeClr val="bg1"/>
                </a:solidFill>
                <a:latin typeface="Montserrat SemiBold" panose="00000700000000000000" pitchFamily="2" charset="-52"/>
                <a:cs typeface="Mongolian Baiti" panose="03000500000000000000" pitchFamily="66" charset="0"/>
              </a:rPr>
              <a:t>Сергій Сухомлин</a:t>
            </a:r>
          </a:p>
          <a:p>
            <a:pPr algn="ctr">
              <a:lnSpc>
                <a:spcPts val="2400"/>
              </a:lnSpc>
            </a:pPr>
            <a:r>
              <a:rPr lang="uk-UA" sz="2400" b="1" dirty="0">
                <a:solidFill>
                  <a:schemeClr val="bg1"/>
                </a:solidFill>
                <a:latin typeface="Montserrat Light" panose="00000400000000000000" pitchFamily="2" charset="-52"/>
              </a:rPr>
              <a:t>міський голова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FC1FF-C7EA-4682-89CA-32AB6AD993E1}"/>
              </a:ext>
            </a:extLst>
          </p:cNvPr>
          <p:cNvSpPr txBox="1"/>
          <p:nvPr/>
        </p:nvSpPr>
        <p:spPr>
          <a:xfrm>
            <a:off x="0" y="1408362"/>
            <a:ext cx="10450118" cy="60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uk-UA" sz="5200" dirty="0">
                <a:solidFill>
                  <a:schemeClr val="bg1"/>
                </a:solidFill>
                <a:latin typeface="Montserrat ExtraBold" panose="00000900000000000000" pitchFamily="2" charset="-52"/>
                <a:cs typeface="Mongolian Baiti" panose="03000500000000000000" pitchFamily="66" charset="0"/>
              </a:rPr>
              <a:t>ЕКОНОМІЧНИЙ ПОТЕНЦІАЛ</a:t>
            </a:r>
          </a:p>
        </p:txBody>
      </p:sp>
    </p:spTree>
    <p:extLst>
      <p:ext uri="{BB962C8B-B14F-4D97-AF65-F5344CB8AC3E}">
        <p14:creationId xmlns:p14="http://schemas.microsoft.com/office/powerpoint/2010/main" val="21312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A71DF68-3216-4904-A6C1-3763C0FAE720}"/>
              </a:ext>
            </a:extLst>
          </p:cNvPr>
          <p:cNvSpPr/>
          <p:nvPr/>
        </p:nvSpPr>
        <p:spPr>
          <a:xfrm>
            <a:off x="9822180" y="1719795"/>
            <a:ext cx="857856" cy="582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EC6E0D-2955-493F-B4CD-C94598CCB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085674-58B9-4679-AE6D-BEA2B3D3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0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F5C7937-FB0A-46B5-8FDF-1FC16281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9FB147-CD6C-4D95-862D-BAAF0087F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EC62C4-A8B3-4D15-BC13-759C061C3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A71DF68-3216-4904-A6C1-3763C0FAE720}"/>
              </a:ext>
            </a:extLst>
          </p:cNvPr>
          <p:cNvSpPr/>
          <p:nvPr/>
        </p:nvSpPr>
        <p:spPr>
          <a:xfrm>
            <a:off x="9822180" y="1719795"/>
            <a:ext cx="857856" cy="5829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A981F9-B245-4B14-B236-F4FB70718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" b="19547"/>
          <a:stretch/>
        </p:blipFill>
        <p:spPr>
          <a:xfrm>
            <a:off x="-1" y="-5246"/>
            <a:ext cx="10691814" cy="75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7352D6-9BD4-4AF7-8AEC-10133BA8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B9791-7DBE-401A-BED8-EC2AA34E5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3B1059-0F68-42E0-A945-EABC6596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2B043-EC11-4442-B79C-E652DF28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8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A403A-AAFD-4886-908D-965BEDC2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C48B8-08AA-4FE1-AB74-C91FB27F7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74D408-896A-4B27-B361-1F4205F8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5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4308</TotalTime>
  <Words>8</Words>
  <Application>Microsoft Office PowerPoint</Application>
  <PresentationFormat>Довільний</PresentationFormat>
  <Paragraphs>5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 Black</vt:lpstr>
      <vt:lpstr>Montserrat ExtraBold</vt:lpstr>
      <vt:lpstr>Montserrat Light</vt:lpstr>
      <vt:lpstr>Montserrat SemiBold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Borys Pakholiuk</dc:creator>
  <cp:lastModifiedBy>Borys Pakholiuk</cp:lastModifiedBy>
  <cp:revision>295</cp:revision>
  <dcterms:created xsi:type="dcterms:W3CDTF">2018-11-22T13:08:02Z</dcterms:created>
  <dcterms:modified xsi:type="dcterms:W3CDTF">2021-05-25T07:13:58Z</dcterms:modified>
</cp:coreProperties>
</file>