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4" r:id="rId2"/>
    <p:sldId id="352" r:id="rId3"/>
    <p:sldId id="322" r:id="rId4"/>
    <p:sldId id="351" r:id="rId5"/>
    <p:sldId id="332" r:id="rId6"/>
    <p:sldId id="339" r:id="rId7"/>
    <p:sldId id="340" r:id="rId8"/>
    <p:sldId id="353" r:id="rId9"/>
  </p:sldIdLst>
  <p:sldSz cx="9144000" cy="6858000" type="screen4x3"/>
  <p:notesSz cx="6858000" cy="9144000"/>
  <p:defaultText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8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FF"/>
    <a:srgbClr val="FCDD35"/>
    <a:srgbClr val="000000"/>
    <a:srgbClr val="595959"/>
    <a:srgbClr val="327EC4"/>
    <a:srgbClr val="57A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7143" autoAdjust="0"/>
  </p:normalViewPr>
  <p:slideViewPr>
    <p:cSldViewPr snapToGrid="0" showGuides="1"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6" d="100"/>
        <a:sy n="26" d="100"/>
      </p:scale>
      <p:origin x="0" y="0"/>
    </p:cViewPr>
  </p:sorterViewPr>
  <p:notesViewPr>
    <p:cSldViewPr snapToGrid="0">
      <p:cViewPr>
        <p:scale>
          <a:sx n="82" d="100"/>
          <a:sy n="82" d="100"/>
        </p:scale>
        <p:origin x="283" y="2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любовь мусихина" userId="df85952927ddf483" providerId="LiveId" clId="{721CF8A0-7663-4857-80FB-013AE06B766B}"/>
    <pc:docChg chg="undo custSel addSld modSld sldOrd">
      <pc:chgData name="любовь мусихина" userId="df85952927ddf483" providerId="LiveId" clId="{721CF8A0-7663-4857-80FB-013AE06B766B}" dt="2026-02-27T08:39:25.196" v="2144" actId="20577"/>
      <pc:docMkLst>
        <pc:docMk/>
      </pc:docMkLst>
      <pc:sldChg chg="addSp delSp modSp mod">
        <pc:chgData name="любовь мусихина" userId="df85952927ddf483" providerId="LiveId" clId="{721CF8A0-7663-4857-80FB-013AE06B766B}" dt="2026-02-26T11:21:03.514" v="1768" actId="1076"/>
        <pc:sldMkLst>
          <pc:docMk/>
          <pc:sldMk cId="0" sldId="322"/>
        </pc:sldMkLst>
        <pc:spChg chg="add mod">
          <ac:chgData name="любовь мусихина" userId="df85952927ddf483" providerId="LiveId" clId="{721CF8A0-7663-4857-80FB-013AE06B766B}" dt="2026-02-26T11:20:14.027" v="1750" actId="20577"/>
          <ac:spMkLst>
            <pc:docMk/>
            <pc:sldMk cId="0" sldId="322"/>
            <ac:spMk id="3" creationId="{2F628953-2D1D-C7BB-5F08-0A296AF0D44A}"/>
          </ac:spMkLst>
        </pc:spChg>
        <pc:spChg chg="add mod">
          <ac:chgData name="любовь мусихина" userId="df85952927ddf483" providerId="LiveId" clId="{721CF8A0-7663-4857-80FB-013AE06B766B}" dt="2026-02-26T11:21:03.514" v="1768" actId="1076"/>
          <ac:spMkLst>
            <pc:docMk/>
            <pc:sldMk cId="0" sldId="322"/>
            <ac:spMk id="4" creationId="{9485947F-684D-5010-FC34-2B01F587A8CF}"/>
          </ac:spMkLst>
        </pc:spChg>
        <pc:spChg chg="add mod">
          <ac:chgData name="любовь мусихина" userId="df85952927ddf483" providerId="LiveId" clId="{721CF8A0-7663-4857-80FB-013AE06B766B}" dt="2026-02-23T08:15:12.923" v="1571" actId="207"/>
          <ac:spMkLst>
            <pc:docMk/>
            <pc:sldMk cId="0" sldId="322"/>
            <ac:spMk id="7" creationId="{A5924CF1-8B1C-75BB-B43F-A6578F8829D3}"/>
          </ac:spMkLst>
        </pc:spChg>
        <pc:spChg chg="add mod">
          <ac:chgData name="любовь мусихина" userId="df85952927ddf483" providerId="LiveId" clId="{721CF8A0-7663-4857-80FB-013AE06B766B}" dt="2026-02-26T11:20:41.715" v="1751" actId="1076"/>
          <ac:spMkLst>
            <pc:docMk/>
            <pc:sldMk cId="0" sldId="322"/>
            <ac:spMk id="12" creationId="{11F03A5A-BED9-2D86-89B3-BC16CD8DB9C6}"/>
          </ac:spMkLst>
        </pc:spChg>
        <pc:graphicFrameChg chg="mod modGraphic">
          <ac:chgData name="любовь мусихина" userId="df85952927ddf483" providerId="LiveId" clId="{721CF8A0-7663-4857-80FB-013AE06B766B}" dt="2026-02-23T08:15:54.771" v="1581" actId="207"/>
          <ac:graphicFrameMkLst>
            <pc:docMk/>
            <pc:sldMk cId="0" sldId="322"/>
            <ac:graphicFrameMk id="6" creationId="{68046695-FCE5-9905-82CC-C40EFEE37987}"/>
          </ac:graphicFrameMkLst>
        </pc:graphicFrameChg>
      </pc:sldChg>
      <pc:sldChg chg="modSp mod">
        <pc:chgData name="любовь мусихина" userId="df85952927ddf483" providerId="LiveId" clId="{721CF8A0-7663-4857-80FB-013AE06B766B}" dt="2026-02-20T10:40:17.893" v="1333" actId="207"/>
        <pc:sldMkLst>
          <pc:docMk/>
          <pc:sldMk cId="0" sldId="332"/>
        </pc:sldMkLst>
        <pc:spChg chg="mod">
          <ac:chgData name="любовь мусихина" userId="df85952927ddf483" providerId="LiveId" clId="{721CF8A0-7663-4857-80FB-013AE06B766B}" dt="2026-02-20T10:40:17.893" v="1333" actId="207"/>
          <ac:spMkLst>
            <pc:docMk/>
            <pc:sldMk cId="0" sldId="332"/>
            <ac:spMk id="2" creationId="{00000000-0000-0000-0000-000000000000}"/>
          </ac:spMkLst>
        </pc:spChg>
        <pc:spChg chg="mod">
          <ac:chgData name="любовь мусихина" userId="df85952927ddf483" providerId="LiveId" clId="{721CF8A0-7663-4857-80FB-013AE06B766B}" dt="2026-02-20T10:40:12.756" v="1332" actId="1076"/>
          <ac:spMkLst>
            <pc:docMk/>
            <pc:sldMk cId="0" sldId="332"/>
            <ac:spMk id="11" creationId="{00000000-0000-0000-0000-000000000000}"/>
          </ac:spMkLst>
        </pc:spChg>
      </pc:sldChg>
      <pc:sldChg chg="modSp mod">
        <pc:chgData name="любовь мусихина" userId="df85952927ddf483" providerId="LiveId" clId="{721CF8A0-7663-4857-80FB-013AE06B766B}" dt="2026-02-23T08:18:59.639" v="1636" actId="207"/>
        <pc:sldMkLst>
          <pc:docMk/>
          <pc:sldMk cId="0" sldId="339"/>
        </pc:sldMkLst>
        <pc:spChg chg="mod">
          <ac:chgData name="любовь мусихина" userId="df85952927ddf483" providerId="LiveId" clId="{721CF8A0-7663-4857-80FB-013AE06B766B}" dt="2026-02-23T08:18:47.425" v="1635" actId="207"/>
          <ac:spMkLst>
            <pc:docMk/>
            <pc:sldMk cId="0" sldId="339"/>
            <ac:spMk id="2" creationId="{00000000-0000-0000-0000-000000000000}"/>
          </ac:spMkLst>
        </pc:spChg>
        <pc:spChg chg="mod">
          <ac:chgData name="любовь мусихина" userId="df85952927ddf483" providerId="LiveId" clId="{721CF8A0-7663-4857-80FB-013AE06B766B}" dt="2026-02-23T08:18:59.639" v="1636" actId="207"/>
          <ac:spMkLst>
            <pc:docMk/>
            <pc:sldMk cId="0" sldId="339"/>
            <ac:spMk id="3" creationId="{22B5A415-257E-5A59-1987-AD26F7D2860C}"/>
          </ac:spMkLst>
        </pc:spChg>
      </pc:sldChg>
      <pc:sldChg chg="modSp mod">
        <pc:chgData name="любовь мусихина" userId="df85952927ddf483" providerId="LiveId" clId="{721CF8A0-7663-4857-80FB-013AE06B766B}" dt="2026-02-23T08:19:05.598" v="1637" actId="207"/>
        <pc:sldMkLst>
          <pc:docMk/>
          <pc:sldMk cId="0" sldId="340"/>
        </pc:sldMkLst>
        <pc:spChg chg="mod">
          <ac:chgData name="любовь мусихина" userId="df85952927ddf483" providerId="LiveId" clId="{721CF8A0-7663-4857-80FB-013AE06B766B}" dt="2026-02-23T08:19:05.598" v="1637" actId="207"/>
          <ac:spMkLst>
            <pc:docMk/>
            <pc:sldMk cId="0" sldId="340"/>
            <ac:spMk id="3" creationId="{8196397B-3F20-555A-A348-417515C8CC21}"/>
          </ac:spMkLst>
        </pc:spChg>
      </pc:sldChg>
      <pc:sldChg chg="addSp delSp modSp mod">
        <pc:chgData name="любовь мусихина" userId="df85952927ddf483" providerId="LiveId" clId="{721CF8A0-7663-4857-80FB-013AE06B766B}" dt="2026-02-27T08:39:25.196" v="2144" actId="20577"/>
        <pc:sldMkLst>
          <pc:docMk/>
          <pc:sldMk cId="0" sldId="351"/>
        </pc:sldMkLst>
        <pc:spChg chg="add mod">
          <ac:chgData name="любовь мусихина" userId="df85952927ddf483" providerId="LiveId" clId="{721CF8A0-7663-4857-80FB-013AE06B766B}" dt="2026-02-27T08:30:29.252" v="1830" actId="1076"/>
          <ac:spMkLst>
            <pc:docMk/>
            <pc:sldMk cId="0" sldId="351"/>
            <ac:spMk id="2" creationId="{04DFB927-34A4-1AD0-B8DA-91FCE0D03637}"/>
          </ac:spMkLst>
        </pc:spChg>
        <pc:spChg chg="add mod">
          <ac:chgData name="любовь мусихина" userId="df85952927ddf483" providerId="LiveId" clId="{721CF8A0-7663-4857-80FB-013AE06B766B}" dt="2026-02-27T08:28:51.377" v="1817" actId="403"/>
          <ac:spMkLst>
            <pc:docMk/>
            <pc:sldMk cId="0" sldId="351"/>
            <ac:spMk id="3" creationId="{BD0A2CAC-C136-2C5C-E3AA-674237657E0B}"/>
          </ac:spMkLst>
        </pc:spChg>
        <pc:spChg chg="add mod">
          <ac:chgData name="любовь мусихина" userId="df85952927ddf483" providerId="LiveId" clId="{721CF8A0-7663-4857-80FB-013AE06B766B}" dt="2026-02-27T08:30:31.045" v="1831" actId="1076"/>
          <ac:spMkLst>
            <pc:docMk/>
            <pc:sldMk cId="0" sldId="351"/>
            <ac:spMk id="4" creationId="{2C20A6A5-BBA5-A90C-E9CF-DAA9A33260A4}"/>
          </ac:spMkLst>
        </pc:spChg>
        <pc:spChg chg="add mod">
          <ac:chgData name="любовь мусихина" userId="df85952927ddf483" providerId="LiveId" clId="{721CF8A0-7663-4857-80FB-013AE06B766B}" dt="2026-02-27T08:30:34.684" v="1832" actId="1076"/>
          <ac:spMkLst>
            <pc:docMk/>
            <pc:sldMk cId="0" sldId="351"/>
            <ac:spMk id="6" creationId="{6ECCF425-8FFD-6579-5432-9681EEBA5150}"/>
          </ac:spMkLst>
        </pc:spChg>
        <pc:spChg chg="add mod">
          <ac:chgData name="любовь мусихина" userId="df85952927ddf483" providerId="LiveId" clId="{721CF8A0-7663-4857-80FB-013AE06B766B}" dt="2026-02-27T08:30:20.532" v="1829" actId="1076"/>
          <ac:spMkLst>
            <pc:docMk/>
            <pc:sldMk cId="0" sldId="351"/>
            <ac:spMk id="7" creationId="{A2475C98-E8C9-ADB7-CC91-17FB818288D3}"/>
          </ac:spMkLst>
        </pc:spChg>
        <pc:spChg chg="del mod">
          <ac:chgData name="любовь мусихина" userId="df85952927ddf483" providerId="LiveId" clId="{721CF8A0-7663-4857-80FB-013AE06B766B}" dt="2026-02-27T08:27:20.294" v="1772" actId="21"/>
          <ac:spMkLst>
            <pc:docMk/>
            <pc:sldMk cId="0" sldId="351"/>
            <ac:spMk id="48" creationId="{00000000-0000-0000-0000-000000000000}"/>
          </ac:spMkLst>
        </pc:spChg>
        <pc:spChg chg="del mod">
          <ac:chgData name="любовь мусихина" userId="df85952927ddf483" providerId="LiveId" clId="{721CF8A0-7663-4857-80FB-013AE06B766B}" dt="2026-02-27T08:28:06.447" v="1796" actId="21"/>
          <ac:spMkLst>
            <pc:docMk/>
            <pc:sldMk cId="0" sldId="351"/>
            <ac:spMk id="50" creationId="{00000000-0000-0000-0000-000000000000}"/>
          </ac:spMkLst>
        </pc:spChg>
        <pc:spChg chg="mod">
          <ac:chgData name="любовь мусихина" userId="df85952927ddf483" providerId="LiveId" clId="{721CF8A0-7663-4857-80FB-013AE06B766B}" dt="2026-02-27T08:39:25.196" v="2144" actId="20577"/>
          <ac:spMkLst>
            <pc:docMk/>
            <pc:sldMk cId="0" sldId="351"/>
            <ac:spMk id="51" creationId="{00000000-0000-0000-0000-000000000000}"/>
          </ac:spMkLst>
        </pc:spChg>
        <pc:spChg chg="mod">
          <ac:chgData name="любовь мусихина" userId="df85952927ddf483" providerId="LiveId" clId="{721CF8A0-7663-4857-80FB-013AE06B766B}" dt="2026-02-27T08:28:12.129" v="1799" actId="1076"/>
          <ac:spMkLst>
            <pc:docMk/>
            <pc:sldMk cId="0" sldId="351"/>
            <ac:spMk id="52" creationId="{00000000-0000-0000-0000-000000000000}"/>
          </ac:spMkLst>
        </pc:spChg>
        <pc:spChg chg="mod">
          <ac:chgData name="любовь мусихина" userId="df85952927ddf483" providerId="LiveId" clId="{721CF8A0-7663-4857-80FB-013AE06B766B}" dt="2026-02-27T08:31:11.387" v="1840" actId="20577"/>
          <ac:spMkLst>
            <pc:docMk/>
            <pc:sldMk cId="0" sldId="351"/>
            <ac:spMk id="54" creationId="{00000000-0000-0000-0000-000000000000}"/>
          </ac:spMkLst>
        </pc:spChg>
      </pc:sldChg>
      <pc:sldChg chg="addSp delSp modSp mod">
        <pc:chgData name="любовь мусихина" userId="df85952927ddf483" providerId="LiveId" clId="{721CF8A0-7663-4857-80FB-013AE06B766B}" dt="2026-02-23T08:12:47.036" v="1476" actId="1076"/>
        <pc:sldMkLst>
          <pc:docMk/>
          <pc:sldMk cId="1288157378" sldId="352"/>
        </pc:sldMkLst>
        <pc:spChg chg="mod">
          <ac:chgData name="любовь мусихина" userId="df85952927ddf483" providerId="LiveId" clId="{721CF8A0-7663-4857-80FB-013AE06B766B}" dt="2026-02-20T10:42:25.313" v="1399" actId="20577"/>
          <ac:spMkLst>
            <pc:docMk/>
            <pc:sldMk cId="1288157378" sldId="352"/>
            <ac:spMk id="2" creationId="{FA8EE063-1535-148C-BB78-2A99D9B76268}"/>
          </ac:spMkLst>
        </pc:spChg>
        <pc:spChg chg="add mod">
          <ac:chgData name="любовь мусихина" userId="df85952927ddf483" providerId="LiveId" clId="{721CF8A0-7663-4857-80FB-013AE06B766B}" dt="2026-02-23T08:11:46.060" v="1471" actId="14100"/>
          <ac:spMkLst>
            <pc:docMk/>
            <pc:sldMk cId="1288157378" sldId="352"/>
            <ac:spMk id="6" creationId="{0AAA8FDC-26AC-FB15-1F20-D8D506F9A520}"/>
          </ac:spMkLst>
        </pc:spChg>
        <pc:spChg chg="add mod">
          <ac:chgData name="любовь мусихина" userId="df85952927ddf483" providerId="LiveId" clId="{721CF8A0-7663-4857-80FB-013AE06B766B}" dt="2026-02-23T08:11:43.058" v="1470" actId="1076"/>
          <ac:spMkLst>
            <pc:docMk/>
            <pc:sldMk cId="1288157378" sldId="352"/>
            <ac:spMk id="8" creationId="{B5FFDE48-C2D4-5D38-6EFB-14B837F07165}"/>
          </ac:spMkLst>
        </pc:spChg>
        <pc:spChg chg="add mod">
          <ac:chgData name="любовь мусихина" userId="df85952927ddf483" providerId="LiveId" clId="{721CF8A0-7663-4857-80FB-013AE06B766B}" dt="2026-02-23T08:11:38.530" v="1468" actId="14100"/>
          <ac:spMkLst>
            <pc:docMk/>
            <pc:sldMk cId="1288157378" sldId="352"/>
            <ac:spMk id="11" creationId="{6C76D524-8867-CD56-CAD5-7A61AF185540}"/>
          </ac:spMkLst>
        </pc:spChg>
        <pc:spChg chg="add">
          <ac:chgData name="любовь мусихина" userId="df85952927ddf483" providerId="LiveId" clId="{721CF8A0-7663-4857-80FB-013AE06B766B}" dt="2026-02-23T08:12:34.203" v="1472" actId="11529"/>
          <ac:spMkLst>
            <pc:docMk/>
            <pc:sldMk cId="1288157378" sldId="352"/>
            <ac:spMk id="12" creationId="{B9ADC783-94B9-4E06-A00D-D3437544B83F}"/>
          </ac:spMkLst>
        </pc:spChg>
        <pc:picChg chg="add mod">
          <ac:chgData name="любовь мусихина" userId="df85952927ddf483" providerId="LiveId" clId="{721CF8A0-7663-4857-80FB-013AE06B766B}" dt="2026-02-23T08:12:41.353" v="1474" actId="1076"/>
          <ac:picMkLst>
            <pc:docMk/>
            <pc:sldMk cId="1288157378" sldId="352"/>
            <ac:picMk id="13" creationId="{F8BC7E6A-7375-8881-66C7-DD74856ADD00}"/>
          </ac:picMkLst>
        </pc:picChg>
        <pc:picChg chg="add mod">
          <ac:chgData name="любовь мусихина" userId="df85952927ddf483" providerId="LiveId" clId="{721CF8A0-7663-4857-80FB-013AE06B766B}" dt="2026-02-23T08:12:47.036" v="1476" actId="1076"/>
          <ac:picMkLst>
            <pc:docMk/>
            <pc:sldMk cId="1288157378" sldId="352"/>
            <ac:picMk id="14" creationId="{8E7E1C7F-03BA-E5FE-35BF-8ED3FC49E5C9}"/>
          </ac:picMkLst>
        </pc:picChg>
      </pc:sldChg>
      <pc:sldChg chg="addSp delSp modSp new mod ord">
        <pc:chgData name="любовь мусихина" userId="df85952927ddf483" providerId="LiveId" clId="{721CF8A0-7663-4857-80FB-013AE06B766B}" dt="2026-02-27T08:38:12.512" v="2143" actId="403"/>
        <pc:sldMkLst>
          <pc:docMk/>
          <pc:sldMk cId="723776884" sldId="353"/>
        </pc:sldMkLst>
        <pc:spChg chg="add del mod">
          <ac:chgData name="любовь мусихина" userId="df85952927ddf483" providerId="LiveId" clId="{721CF8A0-7663-4857-80FB-013AE06B766B}" dt="2026-02-27T08:31:26.820" v="1844" actId="21"/>
          <ac:spMkLst>
            <pc:docMk/>
            <pc:sldMk cId="723776884" sldId="353"/>
            <ac:spMk id="2" creationId="{E48D9FD0-A0C4-E7C4-A620-D501A077FCE0}"/>
          </ac:spMkLst>
        </pc:spChg>
        <pc:spChg chg="add mod">
          <ac:chgData name="любовь мусихина" userId="df85952927ddf483" providerId="LiveId" clId="{721CF8A0-7663-4857-80FB-013AE06B766B}" dt="2026-02-27T08:36:44.611" v="2000" actId="1076"/>
          <ac:spMkLst>
            <pc:docMk/>
            <pc:sldMk cId="723776884" sldId="353"/>
            <ac:spMk id="3" creationId="{7FB874D0-CE3C-106D-257E-897E2B71D2CD}"/>
          </ac:spMkLst>
        </pc:spChg>
        <pc:spChg chg="add del mod">
          <ac:chgData name="любовь мусихина" userId="df85952927ddf483" providerId="LiveId" clId="{721CF8A0-7663-4857-80FB-013AE06B766B}" dt="2026-02-27T08:31:32.175" v="1845" actId="21"/>
          <ac:spMkLst>
            <pc:docMk/>
            <pc:sldMk cId="723776884" sldId="353"/>
            <ac:spMk id="4" creationId="{60CD5C65-B84F-7393-4D19-9E1C532E0030}"/>
          </ac:spMkLst>
        </pc:spChg>
        <pc:spChg chg="add mod">
          <ac:chgData name="любовь мусихина" userId="df85952927ddf483" providerId="LiveId" clId="{721CF8A0-7663-4857-80FB-013AE06B766B}" dt="2026-02-27T08:38:12.512" v="2143" actId="403"/>
          <ac:spMkLst>
            <pc:docMk/>
            <pc:sldMk cId="723776884" sldId="353"/>
            <ac:spMk id="5" creationId="{41F9416B-0A1C-5F81-05C2-FA78CA1F0FB3}"/>
          </ac:spMkLst>
        </pc:spChg>
        <pc:spChg chg="add del mod">
          <ac:chgData name="любовь мусихина" userId="df85952927ddf483" providerId="LiveId" clId="{721CF8A0-7663-4857-80FB-013AE06B766B}" dt="2026-02-27T08:31:39.977" v="1847" actId="21"/>
          <ac:spMkLst>
            <pc:docMk/>
            <pc:sldMk cId="723776884" sldId="353"/>
            <ac:spMk id="8" creationId="{439609AD-3E34-CD37-CD92-D3209E36C1B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ru-RU" sz="1200"/>
            </a:pPr>
            <a:endParaRPr/>
          </a:p>
        </p:txBody>
      </p:sp>
      <p:sp>
        <p:nvSpPr>
          <p:cNvPr id="3" name="Дата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ru-RU" sz="1200"/>
            </a:pPr>
            <a:fld id="{3FC8922A-64D2-9D64-9C70-9231DC3E6AC7}" type="datetime1">
              <a:rPr lang="ru-RU"/>
              <a:t>02.03.2026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ru-RU"/>
            </a:pPr>
            <a:endParaRPr/>
          </a:p>
        </p:txBody>
      </p:sp>
      <p:sp>
        <p:nvSpPr>
          <p:cNvPr id="5" name="Заметки 4"/>
          <p:cNvSpPr>
            <a:spLocks noGrp="1" noChangeArrowheads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ru-RU"/>
            </a:pPr>
            <a:r>
              <a:t>Образец текста</a:t>
            </a:r>
          </a:p>
          <a:p>
            <a:pPr lvl="1">
              <a:defRPr lang="ru-RU"/>
            </a:pPr>
            <a:r>
              <a:t>Второй уровень</a:t>
            </a:r>
          </a:p>
          <a:p>
            <a:pPr lvl="2">
              <a:defRPr lang="ru-RU"/>
            </a:pPr>
            <a:r>
              <a:t>Третий уровень</a:t>
            </a:r>
          </a:p>
          <a:p>
            <a:pPr lvl="3">
              <a:defRPr lang="ru-RU"/>
            </a:pPr>
            <a:r>
              <a:t>Четвертый уровень</a:t>
            </a:r>
          </a:p>
          <a:p>
            <a:pPr lvl="4">
              <a:defRPr lang="ru-RU"/>
            </a:pPr>
            <a: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ru-RU" sz="1200"/>
            </a:pPr>
            <a:endParaRPr/>
          </a:p>
        </p:txBody>
      </p:sp>
      <p:sp>
        <p:nvSpPr>
          <p:cNvPr id="7" name="Номер слайда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ru-RU" sz="1200"/>
            </a:pPr>
            <a:fld id="{3FC8DA20-6ED2-9D2C-9C70-9879943E6AC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2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2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2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2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ru-RU" sz="1200" b="0" i="0" u="none" strike="noStrike" kern="1" spc="0" baseline="0">
        <a:solidFill>
          <a:schemeClr val="tx1"/>
        </a:solidFill>
        <a:effectLst/>
        <a:latin typeface="Calibri" panose="020F0502020204030204" charset="0"/>
        <a:ea typeface="Calibri" panose="020F0502020204030204" charset="0"/>
        <a:cs typeface="Calibri" panose="020F0502020204030204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four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Title1"/>
          <p:cNvSpPr>
            <a:spLocks noGrp="1" noChangeArrowheads="1"/>
          </p:cNvSpPr>
          <p:nvPr>
            <p:ph type="title"/>
          </p:nvPr>
        </p:nvSpPr>
        <p:spPr>
          <a:xfrm>
            <a:off x="645795" y="358775"/>
            <a:ext cx="7893050" cy="136334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  <a:endParaRPr/>
          </a:p>
        </p:txBody>
      </p:sp>
      <p:sp>
        <p:nvSpPr>
          <p:cNvPr id="3" name="Object1"/>
          <p:cNvSpPr>
            <a:spLocks noGrp="1" noChangeArrowheads="1"/>
          </p:cNvSpPr>
          <p:nvPr>
            <p:ph sz="quarter" idx="1"/>
          </p:nvPr>
        </p:nvSpPr>
        <p:spPr>
          <a:xfrm>
            <a:off x="645795" y="1793875"/>
            <a:ext cx="3803015" cy="208089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1pPr>
            <a:lvl2pPr marL="3429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2pPr>
            <a:lvl3pPr marL="6858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3pPr>
            <a:lvl4pPr marL="10287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4pPr>
            <a:lvl5pPr marL="13716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4" name="Object2"/>
          <p:cNvSpPr>
            <a:spLocks noGrp="1" noChangeArrowheads="1"/>
          </p:cNvSpPr>
          <p:nvPr>
            <p:ph sz="quarter" idx="2"/>
          </p:nvPr>
        </p:nvSpPr>
        <p:spPr>
          <a:xfrm>
            <a:off x="4735830" y="1793875"/>
            <a:ext cx="3803015" cy="208089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1pPr>
            <a:lvl2pPr marL="3429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2pPr>
            <a:lvl3pPr marL="6858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3pPr>
            <a:lvl4pPr marL="10287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4pPr>
            <a:lvl5pPr marL="13716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5" name="Object4"/>
          <p:cNvSpPr>
            <a:spLocks noGrp="1" noChangeArrowheads="1"/>
          </p:cNvSpPr>
          <p:nvPr>
            <p:ph sz="quarter" idx="3"/>
          </p:nvPr>
        </p:nvSpPr>
        <p:spPr>
          <a:xfrm>
            <a:off x="645795" y="4161790"/>
            <a:ext cx="3803015" cy="20091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1pPr>
            <a:lvl2pPr marL="3429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2pPr>
            <a:lvl3pPr marL="6858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3pPr>
            <a:lvl4pPr marL="10287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4pPr>
            <a:lvl5pPr marL="13716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6" name="Object3"/>
          <p:cNvSpPr>
            <a:spLocks noGrp="1" noChangeArrowheads="1"/>
          </p:cNvSpPr>
          <p:nvPr>
            <p:ph sz="quarter" idx="4"/>
          </p:nvPr>
        </p:nvSpPr>
        <p:spPr>
          <a:xfrm>
            <a:off x="4735830" y="4161790"/>
            <a:ext cx="3803015" cy="20091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1pPr>
            <a:lvl2pPr marL="3429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2pPr>
            <a:lvl3pPr marL="6858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3pPr>
            <a:lvl4pPr marL="10287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4pPr>
            <a:lvl5pPr marL="1371600" marR="0" indent="0" algn="l" defTabSz="685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35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5pPr>
          </a:lstStyle>
          <a:p>
            <a:pPr>
              <a:defRPr/>
            </a:pPr>
            <a:endParaRPr/>
          </a:p>
        </p:txBody>
      </p:sp>
      <p:sp>
        <p:nvSpPr>
          <p:cNvPr id="7" name="Номер слайда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0E9-A7D2-9D76-9C70-5123CE3E6A04}" type="slidenum">
              <a:rPr/>
              <a:t>‹#›</a:t>
            </a:fld>
            <a:endParaRPr/>
          </a:p>
        </p:txBody>
      </p:sp>
      <p:sp>
        <p:nvSpPr>
          <p:cNvPr id="8" name="Нижний колонтитул 4"/>
          <p:cNvSpPr>
            <a:spLocks noGrp="1" noChangeArrowheads="1"/>
          </p:cNvSpPr>
          <p:nvPr>
            <p:ph type="ftr" sz="quarter" idx="1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/>
          </a:p>
        </p:txBody>
      </p:sp>
      <p:sp>
        <p:nvSpPr>
          <p:cNvPr id="9" name="Дата 3"/>
          <p:cNvSpPr>
            <a:spLocks noGrp="1" noChangeArrowheads="1"/>
          </p:cNvSpPr>
          <p:nvPr>
            <p:ph type="dt" sz="half" idx="1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70E-40D2-9D71-9C70-B624C93E6AE3}" type="datetime1">
              <a:rPr lang="ru-RU"/>
              <a:t>02.03.2026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anose="02040502050405020303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anose="02040502050405020303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8ABD-F3D2-9D7C-9C70-0529C43E6A50}" type="datetime1">
              <a:rPr lang="ru-RU" smtClean="0"/>
              <a:t>02.03.2026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900" b="0" i="0" u="none" strike="noStrike" kern="1" spc="0" baseline="0">
                <a:solidFill>
                  <a:srgbClr val="8C8C8C"/>
                </a:solidFill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pPr>
            <a:fld id="{3FC8F587-C9D2-9D03-9C70-3F56BB3E6A6A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anose="02040502050405020303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9001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33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625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anose="02040502050405020303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0756" y="169816"/>
            <a:ext cx="7893050" cy="1088713"/>
          </a:xfr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algn="ctr">
              <a:buNone/>
            </a:pP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 про діяльність </a:t>
            </a: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b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«Грані можливого» за 2025 рік</a:t>
            </a:r>
            <a:endPara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D30F90-E3AA-FE59-CAA8-D1B85ACA2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943" y="1376517"/>
            <a:ext cx="5432322" cy="5432322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>
            <a:extLst>
              <a:ext uri="{FF2B5EF4-FFF2-40B4-BE49-F238E27FC236}">
                <a16:creationId xmlns:a16="http://schemas.microsoft.com/office/drawing/2014/main" id="{FA8EE063-1535-148C-BB78-2A99D9B76268}"/>
              </a:ext>
            </a:extLst>
          </p:cNvPr>
          <p:cNvSpPr/>
          <p:nvPr/>
        </p:nvSpPr>
        <p:spPr>
          <a:xfrm>
            <a:off x="535858" y="88939"/>
            <a:ext cx="8072284" cy="1494503"/>
          </a:xfrm>
          <a:prstGeom prst="flowChartProcess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/>
              <a:t>Надали соціальні послуги шляхом </a:t>
            </a:r>
            <a:r>
              <a:rPr lang="uk-UA" sz="2400" b="1"/>
              <a:t>соціального замовлення </a:t>
            </a:r>
            <a:endParaRPr lang="en-US" sz="2400" b="1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AAA8FDC-26AC-FB15-1F20-D8D506F9A520}"/>
              </a:ext>
            </a:extLst>
          </p:cNvPr>
          <p:cNvSpPr/>
          <p:nvPr/>
        </p:nvSpPr>
        <p:spPr>
          <a:xfrm>
            <a:off x="311727" y="2992581"/>
            <a:ext cx="2774373" cy="304453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Підтримане проживання бездомних </a:t>
            </a:r>
            <a:r>
              <a:rPr lang="uk-UA" dirty="0" smtClean="0"/>
              <a:t>осіб -70 особам</a:t>
            </a:r>
            <a:endParaRPr lang="en-US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5FFDE48-C2D4-5D38-6EFB-14B837F07165}"/>
              </a:ext>
            </a:extLst>
          </p:cNvPr>
          <p:cNvSpPr/>
          <p:nvPr/>
        </p:nvSpPr>
        <p:spPr>
          <a:xfrm>
            <a:off x="3619332" y="3080901"/>
            <a:ext cx="2217063" cy="286789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Надання притулку – 38 особам</a:t>
            </a:r>
            <a:endParaRPr lang="en-US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C76D524-8867-CD56-CAD5-7A61AF185540}"/>
              </a:ext>
            </a:extLst>
          </p:cNvPr>
          <p:cNvSpPr/>
          <p:nvPr/>
        </p:nvSpPr>
        <p:spPr>
          <a:xfrm>
            <a:off x="6369627" y="2992580"/>
            <a:ext cx="2462646" cy="30445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/>
              <a:t>Нічний </a:t>
            </a:r>
            <a:r>
              <a:rPr lang="uk-UA" dirty="0" smtClean="0"/>
              <a:t>притулок – 26 особам</a:t>
            </a:r>
            <a:endParaRPr lang="en-US" dirty="0"/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B9ADC783-94B9-4E06-A00D-D3437544B83F}"/>
              </a:ext>
            </a:extLst>
          </p:cNvPr>
          <p:cNvSpPr/>
          <p:nvPr/>
        </p:nvSpPr>
        <p:spPr>
          <a:xfrm>
            <a:off x="1236518" y="1974273"/>
            <a:ext cx="914400" cy="69619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8BC7E6A-7375-8881-66C7-DD74856AD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7326" y="2016800"/>
            <a:ext cx="969348" cy="71939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E7E1C7F-03BA-E5FE-35BF-8ED3FC49E5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037" y="2092560"/>
            <a:ext cx="975445" cy="7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5737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68046695-FCE5-9905-82CC-C40EFEE379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099124"/>
              </p:ext>
            </p:extLst>
          </p:nvPr>
        </p:nvGraphicFramePr>
        <p:xfrm>
          <a:off x="-1" y="3380589"/>
          <a:ext cx="6888314" cy="3483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695">
                  <a:extLst>
                    <a:ext uri="{9D8B030D-6E8A-4147-A177-3AD203B41FA5}">
                      <a16:colId xmlns:a16="http://schemas.microsoft.com/office/drawing/2014/main" val="3111507678"/>
                    </a:ext>
                  </a:extLst>
                </a:gridCol>
                <a:gridCol w="6465619">
                  <a:extLst>
                    <a:ext uri="{9D8B030D-6E8A-4147-A177-3AD203B41FA5}">
                      <a16:colId xmlns:a16="http://schemas.microsoft.com/office/drawing/2014/main" val="1850760026"/>
                    </a:ext>
                  </a:extLst>
                </a:gridCol>
              </a:tblGrid>
              <a:tr h="63664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uk-UA" b="1" dirty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>
                          <a:solidFill>
                            <a:schemeClr val="tx1"/>
                          </a:solidFill>
                        </a:rPr>
                        <a:t>ВПО - 22</a:t>
                      </a:r>
                      <a:endParaRPr lang="en-US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646143"/>
                  </a:ext>
                </a:extLst>
              </a:tr>
              <a:tr h="665482">
                <a:tc>
                  <a:txBody>
                    <a:bodyPr/>
                    <a:lstStyle/>
                    <a:p>
                      <a:r>
                        <a:rPr lang="uk-UA" b="1" dirty="0"/>
                        <a:t>2.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Особи, </a:t>
                      </a:r>
                      <a:r>
                        <a:rPr lang="uk-UA" b="1" dirty="0"/>
                        <a:t>звільнені з місць позбавлення волі – 6 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6341074"/>
                  </a:ext>
                </a:extLst>
              </a:tr>
              <a:tr h="591864">
                <a:tc>
                  <a:txBody>
                    <a:bodyPr/>
                    <a:lstStyle/>
                    <a:p>
                      <a:r>
                        <a:rPr lang="uk-UA" b="1" dirty="0"/>
                        <a:t>3.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/>
                        <a:t>Особи похилого віку – 24 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037148"/>
                  </a:ext>
                </a:extLst>
              </a:tr>
              <a:tr h="794950">
                <a:tc>
                  <a:txBody>
                    <a:bodyPr/>
                    <a:lstStyle/>
                    <a:p>
                      <a:r>
                        <a:rPr lang="uk-UA" b="1" dirty="0"/>
                        <a:t>4.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/>
                        <a:t>Особи з інвалідністю - 27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00436"/>
                  </a:ext>
                </a:extLst>
              </a:tr>
              <a:tr h="794950">
                <a:tc>
                  <a:txBody>
                    <a:bodyPr/>
                    <a:lstStyle/>
                    <a:p>
                      <a:r>
                        <a:rPr lang="uk-UA" b="1" dirty="0"/>
                        <a:t>5.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1" dirty="0" smtClean="0"/>
                        <a:t>Особи, </a:t>
                      </a:r>
                      <a:r>
                        <a:rPr lang="uk-UA" b="1" dirty="0"/>
                        <a:t>які </a:t>
                      </a:r>
                      <a:r>
                        <a:rPr lang="uk-UA" b="1" dirty="0" smtClean="0"/>
                        <a:t>постраждали </a:t>
                      </a:r>
                      <a:r>
                        <a:rPr lang="uk-UA" b="1" dirty="0"/>
                        <a:t>від домашнього </a:t>
                      </a:r>
                      <a:r>
                        <a:rPr lang="uk-UA" b="1" dirty="0" smtClean="0"/>
                        <a:t>насильства </a:t>
                      </a:r>
                      <a:r>
                        <a:rPr lang="uk-UA" b="1" dirty="0"/>
                        <a:t>- 3</a:t>
                      </a:r>
                      <a:endParaRPr lang="en-US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700174"/>
                  </a:ext>
                </a:extLst>
              </a:tr>
            </a:tbl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F628953-2D1D-C7BB-5F08-0A296AF0D44A}"/>
              </a:ext>
            </a:extLst>
          </p:cNvPr>
          <p:cNvSpPr/>
          <p:nvPr/>
        </p:nvSpPr>
        <p:spPr>
          <a:xfrm>
            <a:off x="77501" y="546297"/>
            <a:ext cx="2171700" cy="157345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Отримали соціальні  послуги шляхом соціального замовлення– 134 особи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85947F-684D-5010-FC34-2B01F587A8CF}"/>
              </a:ext>
            </a:extLst>
          </p:cNvPr>
          <p:cNvSpPr/>
          <p:nvPr/>
        </p:nvSpPr>
        <p:spPr>
          <a:xfrm>
            <a:off x="6888313" y="716786"/>
            <a:ext cx="2063886" cy="44057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За кошти Громадської організації «Грані можливого»–</a:t>
            </a:r>
            <a:r>
              <a:rPr lang="uk-UA" dirty="0"/>
              <a:t> </a:t>
            </a:r>
            <a:r>
              <a:rPr lang="uk-UA" dirty="0">
                <a:solidFill>
                  <a:schemeClr val="tx1"/>
                </a:solidFill>
              </a:rPr>
              <a:t>16 осіб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A5924CF1-8B1C-75BB-B43F-A6578F8829D3}"/>
              </a:ext>
            </a:extLst>
          </p:cNvPr>
          <p:cNvSpPr/>
          <p:nvPr/>
        </p:nvSpPr>
        <p:spPr>
          <a:xfrm>
            <a:off x="394136" y="2119747"/>
            <a:ext cx="1433946" cy="883227"/>
          </a:xfrm>
          <a:prstGeom prst="downArrow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З них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2" name="Выноска: стрелка влево-вправо 11">
            <a:extLst>
              <a:ext uri="{FF2B5EF4-FFF2-40B4-BE49-F238E27FC236}">
                <a16:creationId xmlns:a16="http://schemas.microsoft.com/office/drawing/2014/main" id="{11F03A5A-BED9-2D86-89B3-BC16CD8DB9C6}"/>
              </a:ext>
            </a:extLst>
          </p:cNvPr>
          <p:cNvSpPr/>
          <p:nvPr/>
        </p:nvSpPr>
        <p:spPr>
          <a:xfrm>
            <a:off x="2326703" y="339494"/>
            <a:ext cx="4561610" cy="2852287"/>
          </a:xfrm>
          <a:prstGeom prst="leftRightArrowCallou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Скористалися послугами-</a:t>
            </a:r>
            <a:r>
              <a:rPr lang="uk-UA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осіб</a:t>
            </a:r>
            <a:endParaRPr lang="en-US" sz="2400" dirty="0"/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619671" y="2351314"/>
            <a:ext cx="3377563" cy="561703"/>
          </a:xfrm>
        </p:spPr>
        <p:txBody>
          <a:bodyPr>
            <a:noAutofit/>
          </a:bodyPr>
          <a:lstStyle/>
          <a:p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327" y="4585063"/>
            <a:ext cx="3422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5578" y="4258491"/>
            <a:ext cx="2965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2515" y="3370218"/>
            <a:ext cx="36053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dirty="0"/>
          </a:p>
        </p:txBody>
      </p:sp>
      <p:sp>
        <p:nvSpPr>
          <p:cNvPr id="34" name="TextBox 33"/>
          <p:cNvSpPr txBox="1"/>
          <p:nvPr/>
        </p:nvSpPr>
        <p:spPr>
          <a:xfrm>
            <a:off x="5695406" y="4702629"/>
            <a:ext cx="23643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56663" y="6217920"/>
            <a:ext cx="20769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5590309" y="1935475"/>
            <a:ext cx="3491369" cy="2359818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 патрулювання</a:t>
            </a: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161733" y="2126399"/>
            <a:ext cx="3175200" cy="2359818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Гарячими обідами</a:t>
            </a: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2984400" y="4231753"/>
            <a:ext cx="3175200" cy="2186145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Натуральною допомогою</a:t>
            </a:r>
            <a:endParaRPr lang="uk-UA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4DFB927-34A4-1AD0-B8DA-91FCE0D03637}"/>
              </a:ext>
            </a:extLst>
          </p:cNvPr>
          <p:cNvSpPr/>
          <p:nvPr/>
        </p:nvSpPr>
        <p:spPr>
          <a:xfrm>
            <a:off x="625534" y="115899"/>
            <a:ext cx="3896591" cy="75389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/>
                </a:solidFill>
              </a:rPr>
              <a:t>Забезпечуємо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0A2CAC-C136-2C5C-E3AA-674237657E0B}"/>
              </a:ext>
            </a:extLst>
          </p:cNvPr>
          <p:cNvSpPr/>
          <p:nvPr/>
        </p:nvSpPr>
        <p:spPr>
          <a:xfrm>
            <a:off x="5476009" y="147637"/>
            <a:ext cx="3252355" cy="75683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/>
                </a:solidFill>
              </a:rPr>
              <a:t>Здійснюємо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2C20A6A5-BBA5-A90C-E9CF-DAA9A33260A4}"/>
              </a:ext>
            </a:extLst>
          </p:cNvPr>
          <p:cNvSpPr/>
          <p:nvPr/>
        </p:nvSpPr>
        <p:spPr>
          <a:xfrm rot="1499434">
            <a:off x="2095677" y="1214711"/>
            <a:ext cx="260219" cy="782286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6ECCF425-8FFD-6579-5432-9681EEBA5150}"/>
              </a:ext>
            </a:extLst>
          </p:cNvPr>
          <p:cNvSpPr/>
          <p:nvPr/>
        </p:nvSpPr>
        <p:spPr>
          <a:xfrm rot="21043491">
            <a:off x="3770083" y="1183422"/>
            <a:ext cx="345264" cy="2713161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A2475C98-E8C9-ADB7-CC91-17FB818288D3}"/>
              </a:ext>
            </a:extLst>
          </p:cNvPr>
          <p:cNvSpPr/>
          <p:nvPr/>
        </p:nvSpPr>
        <p:spPr>
          <a:xfrm>
            <a:off x="6995160" y="1044008"/>
            <a:ext cx="467591" cy="54406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4427" y="165330"/>
            <a:ext cx="4611188" cy="975212"/>
          </a:xfrm>
          <a:solidFill>
            <a:schemeClr val="bg2">
              <a:lumMod val="9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>
            <a:scene3d>
              <a:camera prst="orthographicFront"/>
              <a:lightRig rig="soft" dir="t">
                <a:rot lat="0" lon="0" rev="15600000"/>
              </a:lightRig>
            </a:scene3d>
            <a:sp3d prstMaterial="softEdge"/>
          </a:bodyPr>
          <a:lstStyle/>
          <a:p>
            <a:pPr algn="ctr">
              <a:buNone/>
            </a:pPr>
            <a:r>
              <a:rPr lang="uk-UA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Соціальне  патрулювання</a:t>
            </a:r>
            <a:endParaRPr lang="ru-RU" sz="3200" b="1" kern="1200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5246" y="2155372"/>
            <a:ext cx="4297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Выноска со стрелкой вверх 10"/>
          <p:cNvSpPr/>
          <p:nvPr/>
        </p:nvSpPr>
        <p:spPr>
          <a:xfrm>
            <a:off x="2697480" y="1147074"/>
            <a:ext cx="3749040" cy="1240971"/>
          </a:xfrm>
          <a:prstGeom prst="upArrow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Виявлено</a:t>
            </a:r>
            <a:r>
              <a:rPr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о</a:t>
            </a:r>
            <a:r>
              <a:rPr lang="uk-UA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сіб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BFEB3F-425D-53C3-E9C1-C739C461E5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2294"/>
            <a:ext cx="3005252" cy="39903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AC77FE7-365F-0ACB-ED54-839A179C3D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748" y="2782390"/>
            <a:ext cx="3005252" cy="399037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F32AAF2-2D4C-EF44-EC68-404E421FA4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374" y="2693981"/>
            <a:ext cx="3005252" cy="400700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948" y="70567"/>
            <a:ext cx="8334103" cy="1175657"/>
          </a:xfrm>
          <a:solidFill>
            <a:schemeClr val="bg2">
              <a:lumMod val="50000"/>
            </a:schemeClr>
          </a:solidFill>
        </p:spPr>
        <p:txBody>
          <a:bodyPr/>
          <a:lstStyle/>
          <a:p>
            <a:pPr algn="ctr">
              <a:buNone/>
            </a:pPr>
            <a:r>
              <a:rPr lang="uk-UA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 гарячими обідами</a:t>
            </a:r>
            <a:endParaRPr lang="uk-U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Выноска: стрелка вверх 2">
            <a:extLst>
              <a:ext uri="{FF2B5EF4-FFF2-40B4-BE49-F238E27FC236}">
                <a16:creationId xmlns:a16="http://schemas.microsoft.com/office/drawing/2014/main" id="{22B5A415-257E-5A59-1987-AD26F7D2860C}"/>
              </a:ext>
            </a:extLst>
          </p:cNvPr>
          <p:cNvSpPr/>
          <p:nvPr/>
        </p:nvSpPr>
        <p:spPr>
          <a:xfrm>
            <a:off x="4144909" y="1449513"/>
            <a:ext cx="3982065" cy="1257859"/>
          </a:xfrm>
          <a:prstGeom prst="upArrowCallou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tx1"/>
                </a:solidFill>
                <a:latin typeface="+mj-lt"/>
                <a:ea typeface="HGGothicE" panose="020B0400000000000000" pitchFamily="49" charset="-128"/>
                <a:cs typeface="Times New Roman" panose="02020603050405020304" pitchFamily="18" charset="0"/>
              </a:rPr>
              <a:t>Роздано </a:t>
            </a:r>
            <a:r>
              <a:rPr lang="uk-UA" sz="2800" b="1" dirty="0" smtClean="0">
                <a:solidFill>
                  <a:schemeClr val="tx1"/>
                </a:solidFill>
                <a:latin typeface="+mj-lt"/>
                <a:ea typeface="HGGothicE" panose="020B0400000000000000" pitchFamily="49" charset="-128"/>
                <a:cs typeface="Times New Roman" panose="02020603050405020304" pitchFamily="18" charset="0"/>
              </a:rPr>
              <a:t>близько </a:t>
            </a:r>
            <a:r>
              <a:rPr lang="uk-UA" sz="2400" b="1" dirty="0" smtClean="0">
                <a:solidFill>
                  <a:schemeClr val="tx1"/>
                </a:solidFill>
                <a:latin typeface="HGGothicE" panose="020B0400000000000000" pitchFamily="49" charset="-128"/>
                <a:ea typeface="HGGothicE" panose="020B0400000000000000" pitchFamily="49" charset="-128"/>
                <a:cs typeface="Times New Roman" panose="02020603050405020304" pitchFamily="18" charset="0"/>
              </a:rPr>
              <a:t>500 </a:t>
            </a:r>
            <a:r>
              <a:rPr lang="uk-UA" sz="2400" b="1" dirty="0">
                <a:solidFill>
                  <a:schemeClr val="tx1"/>
                </a:solidFill>
                <a:latin typeface="+mj-lt"/>
                <a:ea typeface="HGGothicE" panose="020B0400000000000000" pitchFamily="49" charset="-128"/>
                <a:cs typeface="Times New Roman" panose="02020603050405020304" pitchFamily="18" charset="0"/>
              </a:rPr>
              <a:t>обідів</a:t>
            </a:r>
            <a:endParaRPr lang="en-US" sz="2400" b="1" dirty="0">
              <a:solidFill>
                <a:schemeClr val="tx1"/>
              </a:solidFill>
              <a:latin typeface="Informal Roman" panose="030604020304060B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DEDE8F-BD9D-6D5B-99A4-A8A1F4BC02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9" y="1764069"/>
            <a:ext cx="1858298" cy="24777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2C1A75-0253-A363-59EB-414436AC1A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249" y="3017942"/>
            <a:ext cx="2198431" cy="29312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ED81360-DA6D-86E6-CA86-F3F33944F3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9" y="4344324"/>
            <a:ext cx="1755673" cy="23408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9195696-A433-9F05-4F1F-440EB28ECF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759" y="1867363"/>
            <a:ext cx="1962150" cy="26162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0D0C29F-0895-F12C-287D-8C39C9789E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759" y="4562708"/>
            <a:ext cx="1875021" cy="22247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40BC102-8D76-4071-CE08-83E30A06E7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785" y="3259430"/>
            <a:ext cx="2322335" cy="309644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роцесс 2">
            <a:extLst>
              <a:ext uri="{FF2B5EF4-FFF2-40B4-BE49-F238E27FC236}">
                <a16:creationId xmlns:a16="http://schemas.microsoft.com/office/drawing/2014/main" id="{8196397B-3F20-555A-A348-417515C8CC21}"/>
              </a:ext>
            </a:extLst>
          </p:cNvPr>
          <p:cNvSpPr/>
          <p:nvPr/>
        </p:nvSpPr>
        <p:spPr>
          <a:xfrm>
            <a:off x="550606" y="393290"/>
            <a:ext cx="7895304" cy="1229033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effectLst>
                  <a:reflection blurRad="6350" stA="60000" endA="900" endPos="58000" dir="5400000" sy="-100000" algn="bl" rotWithShape="0"/>
                </a:effectLst>
                <a:latin typeface="Sanskrit Text" panose="020B0502040204020203" pitchFamily="18" charset="0"/>
                <a:cs typeface="Sanskrit Text" panose="020B0502040204020203" pitchFamily="18" charset="0"/>
              </a:rPr>
              <a:t>Забезпечення натуральною допомогою</a:t>
            </a:r>
            <a:endParaRPr lang="en-US" sz="2800" b="1" dirty="0">
              <a:solidFill>
                <a:schemeClr val="tx1"/>
              </a:solidFill>
              <a:effectLst>
                <a:reflection blurRad="6350" stA="60000" endA="900" endPos="58000" dir="5400000" sy="-100000" algn="bl" rotWithShape="0"/>
              </a:effectLst>
              <a:latin typeface="Sanskrit Text" panose="020B0502040204020203" pitchFamily="18" charset="0"/>
              <a:cs typeface="Sanskrit Text" panose="020B0502040204020203" pitchFamily="18" charset="0"/>
            </a:endParaRPr>
          </a:p>
        </p:txBody>
      </p:sp>
      <p:sp>
        <p:nvSpPr>
          <p:cNvPr id="5" name="Выноска: счетверенная стрелка 4">
            <a:extLst>
              <a:ext uri="{FF2B5EF4-FFF2-40B4-BE49-F238E27FC236}">
                <a16:creationId xmlns:a16="http://schemas.microsoft.com/office/drawing/2014/main" id="{4A5185EE-FA7B-818C-1882-5D33C8895A5E}"/>
              </a:ext>
            </a:extLst>
          </p:cNvPr>
          <p:cNvSpPr/>
          <p:nvPr/>
        </p:nvSpPr>
        <p:spPr>
          <a:xfrm>
            <a:off x="2474362" y="3260974"/>
            <a:ext cx="3982064" cy="2308815"/>
          </a:xfrm>
          <a:prstGeom prst="quadArrowCallou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chemeClr val="tx1"/>
                </a:solidFill>
              </a:rPr>
              <a:t>Видано близько 2000 продуктових наборів</a:t>
            </a:r>
            <a:endParaRPr lang="en-US" sz="20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CD83BD-DE17-F8D9-3C55-303F153F2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531" y="1750854"/>
            <a:ext cx="1091380" cy="145517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3D6A01B-534A-6F93-6671-4852B2BBE1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27" y="2066476"/>
            <a:ext cx="1500918" cy="199292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81FF803-7A6B-A1CC-1B0E-CDF4B41E8B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948" y="2356585"/>
            <a:ext cx="1438406" cy="19099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13C7D0-BD81-45EF-83C8-007535B6D6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220" y="1830740"/>
            <a:ext cx="1256984" cy="16690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37D44F7-B549-EB9F-2B0B-78A85F3E9E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167" y="1759975"/>
            <a:ext cx="1363575" cy="181055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86FC846-4E15-0233-4352-D0C26D32E4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13" y="5035008"/>
            <a:ext cx="1256984" cy="1669024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84D67EC-A64F-1EF8-F828-16285F83917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951" y="4481041"/>
            <a:ext cx="1648400" cy="218874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7113DB7-D5E9-9219-B869-54C56B48508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8110" y="5035008"/>
            <a:ext cx="1256984" cy="166902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7151EF7-CF4C-C8CA-95E8-66FB9832CA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7" y="4266501"/>
            <a:ext cx="1147702" cy="240328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FB874D0-CE3C-106D-257E-897E2B71D2CD}"/>
              </a:ext>
            </a:extLst>
          </p:cNvPr>
          <p:cNvSpPr/>
          <p:nvPr/>
        </p:nvSpPr>
        <p:spPr>
          <a:xfrm>
            <a:off x="348095" y="408774"/>
            <a:ext cx="8297140" cy="9351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Плануємо: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41F9416B-0A1C-5F81-05C2-FA78CA1F0FB3}"/>
              </a:ext>
            </a:extLst>
          </p:cNvPr>
          <p:cNvSpPr/>
          <p:nvPr/>
        </p:nvSpPr>
        <p:spPr>
          <a:xfrm>
            <a:off x="436418" y="1776845"/>
            <a:ext cx="8120494" cy="43434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окращити 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умови надання соціальних послуг;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алагодити 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комунікацію з благодійними фондами та організаціями;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окращити 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якість надання соціальних послуг;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окращити 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рівень компетенції працівників шляхом залучення до </a:t>
            </a:r>
            <a:r>
              <a:rPr lang="uk-UA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тренінгів, навчань, </a:t>
            </a:r>
            <a:r>
              <a:rPr lang="uk-UA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супервізій</a:t>
            </a:r>
            <a:r>
              <a:rPr lang="uk-UA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776884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10452</TotalTime>
  <Words>162</Words>
  <Application>Microsoft Office PowerPoint</Application>
  <PresentationFormat>Экран (4:3)</PresentationFormat>
  <Paragraphs>44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Calibri</vt:lpstr>
      <vt:lpstr>Georgia</vt:lpstr>
      <vt:lpstr>HGGothicE</vt:lpstr>
      <vt:lpstr>Informal Roman</vt:lpstr>
      <vt:lpstr>Sanskrit Text</vt:lpstr>
      <vt:lpstr>Times New Roman</vt:lpstr>
      <vt:lpstr>Trebuchet MS</vt:lpstr>
      <vt:lpstr>Wingdings</vt:lpstr>
      <vt:lpstr>Воздушный поток</vt:lpstr>
      <vt:lpstr>Звіт про діяльність ГО  «Грані можливого» за 2025 рік</vt:lpstr>
      <vt:lpstr>Презентация PowerPoint</vt:lpstr>
      <vt:lpstr>Презентация PowerPoint</vt:lpstr>
      <vt:lpstr>Презентация PowerPoint</vt:lpstr>
      <vt:lpstr>Соціальне  патрулювання</vt:lpstr>
      <vt:lpstr>Забезпечення гарячими обідами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User</cp:lastModifiedBy>
  <cp:revision>271</cp:revision>
  <dcterms:created xsi:type="dcterms:W3CDTF">2014-11-21T11:00:00Z</dcterms:created>
  <dcterms:modified xsi:type="dcterms:W3CDTF">2026-03-02T14:24:43Z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535040-0af2-483f-adc3-a132c21e3e2b_Enabled">
    <vt:lpwstr>true</vt:lpwstr>
  </property>
  <property fmtid="{D5CDD505-2E9C-101B-9397-08002B2CF9AE}" pid="3" name="MSIP_Label_2a535040-0af2-483f-adc3-a132c21e3e2b_SetDate">
    <vt:lpwstr>2022-12-13T14:21:58Z</vt:lpwstr>
  </property>
  <property fmtid="{D5CDD505-2E9C-101B-9397-08002B2CF9AE}" pid="4" name="MSIP_Label_2a535040-0af2-483f-adc3-a132c21e3e2b_Method">
    <vt:lpwstr>Standard</vt:lpwstr>
  </property>
  <property fmtid="{D5CDD505-2E9C-101B-9397-08002B2CF9AE}" pid="5" name="MSIP_Label_2a535040-0af2-483f-adc3-a132c21e3e2b_Name">
    <vt:lpwstr>EPAM_Confidential</vt:lpwstr>
  </property>
  <property fmtid="{D5CDD505-2E9C-101B-9397-08002B2CF9AE}" pid="6" name="MSIP_Label_2a535040-0af2-483f-adc3-a132c21e3e2b_SiteId">
    <vt:lpwstr>b41b72d0-4e9f-4c26-8a69-f949f367c91d</vt:lpwstr>
  </property>
  <property fmtid="{D5CDD505-2E9C-101B-9397-08002B2CF9AE}" pid="7" name="MSIP_Label_2a535040-0af2-483f-adc3-a132c21e3e2b_ActionId">
    <vt:lpwstr>48403518-4740-40e8-8095-53cdef9dac8e</vt:lpwstr>
  </property>
  <property fmtid="{D5CDD505-2E9C-101B-9397-08002B2CF9AE}" pid="8" name="MSIP_Label_2a535040-0af2-483f-adc3-a132c21e3e2b_ContentBits">
    <vt:lpwstr>0</vt:lpwstr>
  </property>
  <property fmtid="{D5CDD505-2E9C-101B-9397-08002B2CF9AE}" pid="9" name="ICV">
    <vt:lpwstr>9ECABB5BA9DE4ECA8EEC49F99895ADF3_12</vt:lpwstr>
  </property>
  <property fmtid="{D5CDD505-2E9C-101B-9397-08002B2CF9AE}" pid="10" name="KSOProductBuildVer">
    <vt:lpwstr>1049-12.2.0.20326</vt:lpwstr>
  </property>
</Properties>
</file>