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notesMasterIdLst>
    <p:notesMasterId r:id="rId30"/>
  </p:notesMasterIdLst>
  <p:sldIdLst>
    <p:sldId id="290" r:id="rId2"/>
    <p:sldId id="256" r:id="rId3"/>
    <p:sldId id="284" r:id="rId4"/>
    <p:sldId id="285" r:id="rId5"/>
    <p:sldId id="286" r:id="rId6"/>
    <p:sldId id="291" r:id="rId7"/>
    <p:sldId id="288" r:id="rId8"/>
    <p:sldId id="293" r:id="rId9"/>
    <p:sldId id="302" r:id="rId10"/>
    <p:sldId id="303" r:id="rId11"/>
    <p:sldId id="294" r:id="rId12"/>
    <p:sldId id="292" r:id="rId13"/>
    <p:sldId id="295" r:id="rId14"/>
    <p:sldId id="261" r:id="rId15"/>
    <p:sldId id="281" r:id="rId16"/>
    <p:sldId id="263" r:id="rId17"/>
    <p:sldId id="297" r:id="rId18"/>
    <p:sldId id="265" r:id="rId19"/>
    <p:sldId id="266" r:id="rId20"/>
    <p:sldId id="269" r:id="rId21"/>
    <p:sldId id="274" r:id="rId22"/>
    <p:sldId id="301" r:id="rId23"/>
    <p:sldId id="276" r:id="rId24"/>
    <p:sldId id="277" r:id="rId25"/>
    <p:sldId id="278" r:id="rId26"/>
    <p:sldId id="283" r:id="rId27"/>
    <p:sldId id="299" r:id="rId28"/>
    <p:sldId id="300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60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882" autoAdjust="0"/>
    <p:restoredTop sz="94660"/>
  </p:normalViewPr>
  <p:slideViewPr>
    <p:cSldViewPr snapToGrid="0">
      <p:cViewPr>
        <p:scale>
          <a:sx n="46" d="100"/>
          <a:sy n="46" d="100"/>
        </p:scale>
        <p:origin x="-1626" y="-6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0CEC0D-EBA2-4D62-89F6-2A8D3CC61DBF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65869-7F57-456A-97CB-E893AF4054C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xmlns="" val="583709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465869-7F57-456A-97CB-E893AF4054CA}" type="slidenum">
              <a:rPr lang="x-none" smtClean="0"/>
              <a:pPr/>
              <a:t>15</a:t>
            </a:fld>
            <a:endParaRPr lang="x-non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465869-7F57-456A-97CB-E893AF4054CA}" type="slidenum">
              <a:rPr lang="x-none" smtClean="0"/>
              <a:pPr/>
              <a:t>17</a:t>
            </a:fld>
            <a:endParaRPr lang="x-non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3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3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96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109DE-B9C6-4D94-ABF9-59055DB0AC64}" type="datetimeFigureOut">
              <a:rPr lang="x-none" smtClean="0"/>
              <a:pPr/>
              <a:t>02.02.2026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centrreab@ukr.net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msp.gov.ua/content/reestr-nadavachiv-socialnih-poslug.htm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91" y="1043878"/>
            <a:ext cx="5671703" cy="1474240"/>
          </a:xfrm>
          <a:prstGeom prst="rect">
            <a:avLst/>
          </a:prstGeom>
        </p:spPr>
      </p:pic>
      <p:sp>
        <p:nvSpPr>
          <p:cNvPr id="9" name="AutoShape 6" descr="data:image/png;base64,iVBORw0KGgoAAAANSUhEUgAAAvsAAAGNCAYAAACPEr4PAAAAAXNSR0IArs4c6QAAIABJREFUeF7svXmQXUl23vfLvOtbql6t2NEAGkDv3dM9+3BmOBxSQ1rSDClRG2WH5CVsR1gRlsP2X/7Hsi1K1BJBckh5kSxTlikpJMqUJUoMkiMuw+EMZ+FMb+hGd6Mb3WgAjaX27S13y3ScvPWAAvDQuIWqQgE973ZUoFG4N2/mybz3fufkd76j/sHP/4xNvQarJiRRNYzyUCbHtzmaHDksGk2Gtsb9fXgMLfD9boGW7WJMQk9D5gVgQ3wboo3GUx6FMeTWYj2LVcPn5vt9vQzHP7TA0AJDCwwtMLTArlhA2XPq57/8CzbRMW3qdIjJ8PCVxbMFmgK7DvYF8qN2pZvDmw4tcN9ZoMjX0EEdoxpkhY8iw6Y9fOWB1WRKkekMn5y67913/R92aGiBoQWGFhhaYGiBoQU+YBawgtYFuV8/lOKc+p9/7h/YnqqhRvaQhi1yHWGKHG0LFAaLcpH9QnlYNUT7H7BlMRzOXVqg8LtYO4LNxlBGEftzxEEHZSztnk+ia+RxjmcsYaHv8i7Dy4YWGFpgaIGhBYYWGFpgaIHqFtD6FsxxTv21X/xlKxQe3TrImm7QswG+HziI76L5DvJrjNIO+A+PoQWGFgD0KmRNYjtOrLqQ/RGXzn8HRcDeg58grz3Eku3iB020iYYmG1pgaIGhBYYWGFpgaIGhBXbcAsbeFNmHc+qv/cL/Y1dthBo7TNsbdVQetF6H9dfBvgD/IdTf8Tka3uABsUDsF+gkJDaKiHdZnvsVDkylvHVmlqD+CcYe+gKdqEbXeBjjPyCjGnZzaIGhBYYWGFpgaIGhBR5oC9wK1s+p/+XL/9Cu2jqMHWLNG6Oj6tgBYN8jRw0TdB/o+R92fvssINF6lRWMBCuszH2FveMvMDmS8c1vnCdu/CjTx/8cM3lIUI9RNtu+Gw9bGlpgaIGhBYYWGFpgaIGhBapaQDj7f+Pn/w+7Sh3bOsyqP05bNUBLQqFFrW8FiEKPZzMh81Rtenje0AIfaAukaY04TAm9t+gs/wYnDs3QWVjklRe7tCa/xOihL7HICH5g8E37A22L4eCGFhhaYGiBoQWGFhha4L61gID9v+/AvnFgf2I9su85zn4f7JeJuX0O/307mGHHhha4ZxaIdUCRv8P8/L/n4SNXaOpZzr06w+rCfg4c/UnyxjPY1n7a3TYexT3r1/BGQwsMLTC0wNACQwsMLTC0wAYLnFM/7cB+AzP2ECv+hIvsq3XVnX4k3wj0Vw7+3+fWK5MSlPxny746F8X973VnRf69n77QP6t/5XV9URltqUakkORkaceg3IlyVfkj97FKwFx5Zv+4biuRLF3fEXEdkSzpG5Mn7nOjDrs3wAIj+RwmexHlP8+eyfcIk4Szp1ZJuyc4/uSfZdnuZSG3eLVxcsJdsWF/lQ9a29fXYH8tD9fkrkzS8KZDCwwtMLTA0AJDC+ysBc6pv/Vzv2gXVYts/GGW/Sm6KsancEW1BCyI5GamAldQa7doPCVW74MS3UfvpWkckC6BfKELrLJEWUyclUmRuWdJPE2iM7Tq4FvwTIDRAuQhKhTaWnpBTqJCPNNwbRRqlXq+itUNVNEi04q1+hy1DKKsCSbCEBIl47Sb5/BsTpSLilGBtRE5MblnKLxVbDCPNh5e3kKZOqjezk7rsPUtWGCjZNXG3awbd7ZazLC49BWOHJ0hSs+TX0l45e02xeSnaT78Z0myY4x5XYo8dc/Qdh6lw3nnQwrhKZXjnHUr6zV2j5FVCXgdsD6YOsr46OGavLNBh2cMLTC0wNACQwsMLfDgWeBBAfuuSsB6VFyKFm3YYXBg3zjQb9yPdWDeL5T7XaFMWQfY85DSR14RoIxHphMKrQgKiyQfZ16G1REkEUY0SsOE0K5QGKkoXHeArROvEucFQRGAiR14CrOIbjzvdgF8o1AqBethbYy0bHSK9VZRVqNMAyUyjHLO8LhPLVAN7I/YUxTJ7zE28g5jYcrrzy8y255k+tEvYlufIssPExQ9fN+S2bIS9XYdVcG+bDS5Ohk2KG+tcqxOnUMqO1LKhigTlK6yHiYRb9f8DNsZWmBogaEFhhYYWuA+ssADBPbFalaAWD/C736xbksB+9bRbATsOwKOMtfoO0LC8QqNl8fo3McaJYF5er7CtxmeTTE6JzQKL9Pk2iMJhZSTuLwFT+QTlSbxDaFJysrCNsaYJqHJSX2JnopcqUXpdgmmpHaBCR3IF5BlBHg50CX5EEMO9330ENzUlWpgn6Vf48j0GULzFrMXL3Fp9iDh9A8wdvizLHfH8f2D5LlFezlqm4F0VbDvovj4YEXn34Bug5I1rdCm7nabHFVNFeTDul/375Ic9mxogaEFhhYYWmBogbu3wIMG9jcC/Y2jFl68AH8BLiWdp9AGQwQ2cAmSOstdFL7uGQLfspLVWIvkuhTfpgTGMpJ3GA8LukpzJQ9JdQNfIvZCYbLWAXqtZAegR2FrWDOKr1YwtkaBUIMK0GsoleAZH6+I8AsB/Op6nxTojTsTdz95wyt3xALVwH4286s8sucCZvk1zr8zw6r3GfY89hOk3l6UirDEZLpJnicE3vZGzauCfZ+ec0yNlf5oB+pdsr0N3c6UPC9K97CO6jOsBbAjy2nY6NACQwsMLTC0wNACu2uBBwzsXzOWxdp+QqzQFCyCYSSy7nnCxV8jMxmev5duEqN9D88k1E1BK5zj2NEGp173mI89CpXhFxmjhWayd56T+zLms5w31ibphI9hkh5SQClUKbro0RzZx+zaVYxIlNoJ0FfxsjogmuoRbcfzT1GFxc89Ihu5CGruZWR+ilGFoxkNj/vVAtXA/trF38Zb+A619DK2CBl/5C+Sjz5Lx0QEYYqxCakex5iSJlblkHVc5Rjk8sqlUiJbkuv77YzYWS68+UdM7tlHo7UXqydY64UofxTj+STFGjrIsCbD36Uk4irjHZ7zYFqg6nreidH1RSZ2ou1hm0MLDC0wtMADZoEHCezfmCxZCgYJdUZhTJlsK0nEzTBnLF6k6C7SS/fRNgfo+LED4M1ijan4NM89GfC9F+pc8FrkXkiQ5YynHY7bl3hs/xxXepoXVx5j1vsMJs+I/YzIzjLdbBPGT3Fu/iqJbWCKFjqcpV74kKREtRpLORRhhLEFuiiIjMYzGqMF7EuegMErdked5QFbnLvU3WpgfyLosHT2j/Dbl4m0prb/s7TDoyS+j/UX3Q5PLs6glUyRavUpKkF9AfUDLNMHNwKw+iBrPDnL2ed/Da+mCUemmDrwUXR8jHbeIPM1KjIkNsFXimDI49ml9fbBvW2l9bxDw7/fdeN2aNjDZocWGFpgaIFBFniQwH5fdUfGIRz9PmVfqDUaiWyKIs6oXuLE2AVGzGVm58eYyU8yE+2n4/mM5sscqn+bTz69xiun67y6doI82I+fdtibn+MTjW9wbPQsM9kk317+DGfNDzl2fah7xPYtPnRihcWlj/DOQo+eHaEoRiBcopkt0TTLjNTrXOm26ER76EnuQN4lsgWB5AgoyHXhVIC0GVIm7t/nsRrYby8uc3RyFL+3wCvf/j1OPvYpGDlK2/NIohWsXkXnAvYDl0uynccgGo9E9YtiXQJWlRH+saVXOf/8vyYal7ySgi7jHDz+aQf4U2+UDE/0evA9H7/YTWi2ndYZtnW/WGA3I/v3iw2G/RhaYGiBoQXuAws8iGC/TMYNQylqVJCmOZ4XoJSHbxLG7EWeGvk2R2vvsLK2h9dWH+Gt+DEWvWlaaY/jtW/wQ8++x7kLlq+98wNk/hOo3iwnay/xQ2P/ln28xoJ5lG+u/kleSn+AVGt81WGqcYZPPXOeU6c+zMXVBrk3ibFNUrXCBO9ytD7PWC3i9dk9zOmHaXsBuWlTUylhIaKlAYXSDvTrIa66D9b+7bpQDexbAjxRWOouMVLMcf6105x44tOsRQ1W4xzjdYh7Ey4hu9DVaDxVqQe34+zLDpeAft/33W5X79Wvs09fYSl9k8X8LHlNkXvT7Dv0GeLmc3R6oyi/4fYdtDdclPfxonwgu7abYH837/1ATtaw00MLDC3wQbbA7oJ9SaYV/s0NxahcxL4EXI6bLCF7KWYlCjcuzi4a+IrpqRFs1mVlaYXEiMylQucdDkeX+XD9dzni/SE6OMDrncf5XvoU5/WTNHPFo/Wv8WMfeoOl5TX+7cs/QaI/Cmtv84n93+Jj0T9jsvcWq+o5/rD943wz+yxFEBNxhYf3vM6Hn3yb3/36R7ncO0DhT0Cq8NQcj05c4qH6DCbz+KP3DjETPEkWjmJsj4C2S/61tkZO5FR9fFuUkojr2xPXxil/V5IILMpCFr1uhw/yCrz/xnYzAaAPgm/U2VdxTK9nCYqUUWa48vK3ObDvJHrqEPNx4JSbRjstNzyRda1yVAH75Vopy8LJGinXkMbXisKI4k5ZAi5bXWLmhT/iM08dYjk5zZtXfxNVn6eTyeo6zuGDf46xsY/QTgJyrcn97d19qDLe/jNe9dzhee9vgfvNXdtNwD3o3kNqz/AJGlpgaIHvUwvsHtgXoJJ7pWqNNsK9x/HZc+U79ZBAxQRCzck6WE8IB238InHJkItBjYZ+h889OcLM2+c43T1GEUeobI093Qt8Pnqdo+NfIfLPs9rbwzuLX+CrxX/EYs3w6Niv86eP/x4jZpV/cuqvcmXlOHvVq/zwvl/jQPY99mYrJOznZX6YX07/M/K8xaPBr/ETH36TxHb4lVe+yPniKFI091DxHs+E3+SJ8BUKb5S3+DBfXf4Qc/oITTWBaffI7Qq18YQk0eTeKGmmGbGGTNXcWJ04os0ITeHoPVKIK/FT0qBHlNYrAv4bgehmF3PVj3IVMLrZe2/l/N3sTyH1HFSdLDNEDSguvkR27iyPPf1hLtcnuOjHjHQKYt8nu4XGI/UY7nbkiiCL0brjkr5TFaNMDT9PsIFFSkCoZJVDS+c5d7nNxLFHCaJlLr73G6wuf41mtIbKmpj0aQ4c/xOY2kESr06mdyePRNyW4abC3a6FG68zUm/wpqaqPtvb04P7uxVl7HoF9Pu7n4N6d7/NY9X+bP87+naKfA/enA57PLTAPbTA7oF991nSCTpvoqQIlU4w/hpSt9djhND4hKZNaGZY0AfIvIjQJkR5Qa4MY8UpPn18jcnaKn9waR+vzh8gbk0w2j3Fj8Xf4ZH6rzOqzpMnE8ymP8Jvp3+Gd0zIyT0v8SNHv8ZE/Ca/dfav8M6FcY7WLvKR1r9jMn+NibxNZqd5U3+K/y/788yvBnz+6Kv84NHTLHQS/vkrf4rZ7DAjtsujwds8NfJ1JtXLtHuPcLr3Y3yVjzAbTDOaa0aSHjUSmuMey23DaqpJPYUJUihaKBuVOv5OIjFfr3IakSvtHJ/AJhWTO7cG9isvuLtHqJVvsZkTt/9DUv3uUs9B5s9IITUvZVKoPN/5BvsPH6M7dYDl0UnGTEieJBjvJmQvGzh3bUuFLoJSAlYVrtibtSGe9Edb0u4KY17Blee/xt5jT8HoXsIwp9s+zcULv44qzhL6GZ21JvWxT7Pv6OcxwUE6/cJb1U2wLWfK5l7p6g+PrVpAKII3H7L3MzxKCwjYf1DNURVc37O5rqgctv39GYL97bfpsMXvAwvsHtgXGoImReXjrtiU9ToU4Rz4Gp3UCNOcll5kz+gVLnfrrNhJUjtCYJpoFTCSv8Ajo9/ic88scW55kt8//STz6jixf4k/XvstnvT/DVPFeXTms6qf5nvBF3l5tcGesUt87rE3iP1vcHr2P+XcGcXR2jwPBb9HgxkaeU5hG8z4T/D17PNcyVP+2OOrnKi/y5XlOr/64hcodJNj9XmejF9j0vt9fHWZleIzfH3mR/lG/KP0RqZprVxgfzHDiYOjrGnDm+8WZIzT8yLaEYRZnTD38YTSo3suSlsCtwhlYpQNUHpN9jsqrMMtgv2KwPPuAWqFIdzFKbsJEb0woJcYPC0yqgmj+QJxe4lTr5zmyEc/Sa85QZR75MaS35KkIZH9u++9gDqh8khEXFupKaHQUR3T6TJiUvK5d3n11As897kfI/VHKPKcyO+xtvQ8V977Clq9TRAVrHQe5sjDfwa//iSp37iLGdj6JULYG4L9rdtRWnCF+25q6r4Didsz1LtqpYzsP5jOz/3Va6GlVpyCyidWbO+GoppVrxmeN7TA970Fdg/sy2dJwD7FGJaQQicUwZKIhRPmEbWkzVQww+Hpq4zl51juRlxsP8RifpQ1/yG8cJ4x9Vt88elX2Bt0OH/pWb55/iiJrvGFkd/kEfsbTBYX8IuCVWIujn6cy+ognprh6WOX8cLTLPf+FDNvpUyaecbMi2idonPJEfDp+Ac4kz1Bb1+HR/cVjOYpc+2D/OZ3T7J/XHE0epvD6jSefR1TBFyJPsdX5j7NS94X3Qf3oewlPvJQQmtPzNfe7TKzdJI03YdVo2S6RmS6RCZ1xbokB6EbGHI/cSvSL3yCPMLoqnG5rYH9qsCz6nn36rHazf5YLZnWAdaApzIapkNL5bzwve9y4PgjqNFJlA3FnaW4ObIvWSp3j/Wdso5UZw5zRWh7ZF5OomNqORxQhre/+zUmTp6gaE6ReTWKwhBqSWCfY2nuW1y8+BXqjWUWV6Y4ceKnqI89R9fbnRK6QxrP9j0tQxrP+9tS2HQPLNjfdtC8tXVX1Ymsel713gwj+9VtNTxzaIFrFtg9sO8q3aoEihrW+khRWRUYjNVEjsjTwW+/xcGJJT4b/GsHpq4Wj/LGykHOFE+x3DiILU7zIydf4AenX6Roh7w+8ySvno344emXOVh8i5ZexuRtUt+wGI7S0/sYbRYc2rdK4s9gs4+zeqGLXrpMbOewQSnhKZ2xfpMV9RD+42toREJzkksLY7z97j4O1+aZsm/RtDMYcRDSSU6HP8RXVj7BxfxDTKoLfPrQeU4c1by8kPOVi0fppJ/ApmOMehFeL8WaC3iqh/Ia9PJxkqhB7q+idMfJIIrDkyvhUVcBYQPAvgOT1RBltbM28diojSnXm7hup07dgf4YKV6lNRiLNjmhlVoMCcuzl1heWOTIw4+Thw26yqPYApAe5NCkfoYyEVGundMouS8JEc0cRtorvP3it9j7kY+T1ydIJS9EFY4q50s/WWBt6RSXr3wPvH0cPfIFbHCQJKiyg7T9E+RoPFWjhNt/+w9Ui4PA/gdqgLcZTFVAKeusavXpe2E3t+zvIxC/E/2p/GhXtkN1sF91XezEXFe9924GrHZi3MM271sL7C7Y7+kM33qEXkCWpijfR+kIm+VEpkedJVrxCj/Z+Efs671AoZrM+/t4zTzLG9mzzLQNj0y/y39w4uuM1t5kuXOA82fHeSg7y3jxDvVQ0c176FAoMgVFVqceW5pjPRhT5KtT9GY6BEmHyCtIrIfIjVtrUCKTyRjRo6sQRFg7xWInZPVKxER6gWax6IB4z1dEvWle9r7E77c/QmI1Hz10hqcPLXK1XfC1y0f53sofI/Qex0tWqfXOsaeYJ57MoTHC7FqDpe5BEiacXKPSbTyb4ZkQg1dx5dwK9t1LZCvh44p3HnTatjsPW+iLu3QHwH6htVPDUdYgQjalJk5ClHU49Y2v8dlP/iDLYYOOF5JtYR6khsQNh6vXkLldA78QsJ+A7qF1gN9LOPfCCxw9tBf/4DFWiwDjea6gm+hZSTK8L0XiJDFerZJJJWdvinaisNHuqfHcTwBsq0ttN68fxNnfzf7cq3sb2V6rcAzB/p2NVBmc37mpTZ3hwHElwP9ggP1NDX548tACO2+B3QT7kPoiXWgJTEYjhE53AetHKNXA5BB4Bs+u8BOtX+WJ4ndoFecxNbjiP8K76XNcWtuPLbp8/JHT7Dl0iiTtYFen8c4vEPXmUL5Hpj2MymmQ4hUe1ivIY8PIgTrJckGynKAL3P0Ek7nomOBkUUg3AWoqozU5xtoKzK+uopZDpmyX0IjyZsRaZIl7Lc7wBb69dIQjRy0fOvIWadLlzcXj/MHFDzNnPkHcWaOl3uFQ8xxHozlWatNcNPs5szBJT5901XiVzVHriZdGeY6PLbkNdz4GRfZ3Mbq+A+D6zjZ4nzN2oD8C9o0qcBUUCk2BD17OKF0uPf8dJsMRgocfpVeTlXf37s+gyE8pQasdb983xiWu11TG3KWLXLl8mSee/RiJDsmMjxVHWlSuvFLK1SsUkQpQWUEvT1GR5MtIjd9hZH9La+w+uHgY2X//SRiC/fe3z05E9qs+FtXv/WCA/aqR/ar2GZ43tMAWLbCLYB8By5ZaEVAr1ji8RxFE81ycuUrXTJDbSYyK8fyMj/u/zmdqv8+B7NvkZoEsikjUQTr5URbaLfbuWWbsyHkSfZ6mrpOfiQg7i6Q2xcYRaQ6jJsFX0PZhyYeoCaEFJ02uIc8gkkq8ypAZyAX7pBA0YLIW01nMaKcFYRHTMj2R/nfJtqtxQpCNMMtxkskjTOzt4emrzHSe5JvvPMWbSx9yuxSPBG9xtPku48E56ukVLvif4/n2s7ydH6etp/GNdqBRQFymldNpj4qqUnGuWMHNAeAtJYFuaWHtALjeUn/k4rvH2wNvLcnURufOIQsKj0zFmCCnni6xp7PCa3/4XQ5+5vN0alJ4rQoVa/AIpUjWzUdYiMa+JOYKDcCjmeXUe3Ocffs0e04+QtqYRvUKIj8iQ6Q/I+dYWyWqTwaVabw8Roeawu9ipI5usUvSm0Maz5aXdr+B71ewLwXkqhwO7Fc58V6dUyWOc6/60i9IXym6vv2dEnBcyRzupPtqFgcaoyrYr3re9lt82OL3mQUGgf0aPjm+RJkl3qcEyAQOJEgy6Z2PsliUnC9JuJIQZYXf3C8i5YpmSSvycBdERY1YqAi9d/nIh3zGJ7qcfuMKi51J1or9dKjxhPcdPj36hxwxv0dNXyBQKVkXPL9Fx+zFCz2a+wvU2AJBXDD7QkFLJ/TyhNSXPErNeGAJx2rQqtOLfUyWEOqMrMhc9LOkRVi0MGccFVv4EgpbtOle6ZEuQhRC2o2JbYonWvla0w0NuogJJxvkowXUNT0O8OrFj/GdM4epjZ3k+OjrHM2/zVh+Fl0s4kUjnGr/Of5g/lPMjT5LR5wPs0aUhU5Gsedr2mFGI5XovkL44eUh0dyNLzuLk4B0dr5pZtzuxC69FHfz3oMW6A70J1/fMRLJVKmQLIA60xkj9JjsrPDeq2+w59kPs6xCMknklVlaV0vpx6bWa8q5b1d/+m6eMZn6m6dWwL7w8F3egA1opQnMvs6Z82eYfPrDMP0IcbtLIEvY+mTUyTzxC9pYkXMtINIttzPRLZZd9dzQjtz50d70GXd+X4gNdmmVbno09/sFDvJWMmalk+734V7rX1XA5NbanZfkPRu3g7fD/jh7b84W1dZvJbiyydmuOl1V12Q16tImOzk8fWiBWy0gYP9/tYuiEDN+nGV/iq6K18G+kA+Mk/XLlBS+GiBbNiCCaxBgExDYHr5dbwPPJQoW2ncPtecchxRftUl0A8s4Ivy3j9f4zMNf59D4Ja7MWU5dfIx3u59lLFnk0fHv8uTUV9iT/B6tLti0Tu5FJGEb66X41FENhWmm9NKMzELcBL/u49c9jFdgPet+hBqhRHWnwqGNwkejC43pGrK1gmzFQFeKF4GfixqLTzjtw5Qmj2ssrp3g8oVpsjXNWLRAU79JbFdd8ayuHuHd6Clemv2LvNr9JEv1vRTeAq0iwe/4WB3Tq0UsB5bxrOdegxLpL5RG2wCv8J0D4CoJ65zcy/FEhlHCett47Gbi0O7eu5oRpRqyPB9KiVOcux0h59yagrrvMfPuWWKVMz59hESPknmKbJ0ipg2O5y/SmbIKZeqEU39tg1p+6VBJ+VNWyi1RsfwmMyk1HROkAbHxqPcu8eYr/55DTz1OZ+I4s+xlNJOdLKnGfDM9Z2tKQBXR5Ib+38Ge1R7DapMyPOtWCwzCRe79UQ0wDTbp3U9aCcDu/voHYYp3AmRWHXdlkFm1wU2cd9/d263z7TskJ0bqj2/nsROF3rZ7HgZSrLa8e7+9eGU75+QD2tYmwL7bbr9poQ9IPFyH8gSSZGpzZzcjVXG9ACMgn4zQkQsgzcfp+hkCaXWuGcs6HPG/yg8++woHp96mvdLlynsnePfSMWJzmaf3vMLe/JuMZgab++S+oqj1MH7hOPdZAP44xPUAP/Lxa8LXl8JDuStSZZT0oByDZ6stNqmUKtxobTzH+XeymCYgb+d0FtqkbYMtoDU+Rm20TpsF5pYMWXuMGiOQLBGoeZQVl2GcFX2Sbyef4NX5L3G19nHasSEITzOZXWCqOEwYHOFSW7EYFs5Zcv0XMKikDxrflPrqDvRpqUJclMBxm7PzBtFHPqAPwQ3Dqupo1DJRkLJO6annF6QeKCcbWxCsrDLW7XDqq7/NU1/4IvOtKTeHEt0Xx0zAvjhs8i0qCQgC9MtKyv1j45N2bV9sPQqeheARoFZ6HIp8Xv/e79I6OEXj0EGWbEAujq+tu0Jbdv0Z7LfrHN0tfAOr2qc6oNuEZvf3wwLc5jEOnq8tLAAnIHP3gMfRNe7+8m22zs40txX77EyP7k2rVelUO9GbwTav9o2v2h8XmNnmraGdKPS2I+tv2x/a7Z2bqnP4fXxedbAvAPMWioHDKTf+1sUiRYLcSvKifBg8F8t3KYUqJbJrxGYV36QYIT3ouvuRQlXajjBqZ9kf/waffPR5TrROUe/kXGw/yezlWfbrS0zn56mbHlmeUgSQRQUiKjI6Av5YgGloBKgWVqKtAqYKvEA7NR5jrSglOqDsVwT7JpK2rAP0LsovoF349fJnrkk6Ke3VDlHhoXqGbs/iSeQ28wiKEM+mFH5BTwf0zDEuq8/xO92fZH5tP6nW+PF5psff4uFJRdj7EOcutLjSi2mP9OgV4+SqBJXSa99KMnNJpxKQKNQMiRj7xjrAv51HdVC3nXct29rde1cnoDxcAAAgAElEQVQbT03C9FJOy7dOkannSUE0S1Mp/MV5jvnw7X/3bzj8Qz/C4r6DbtEFRhEUCmU1uZZrhKIlOzaKODeMZF3nFMhPvv4jEf/+0ZeolN220CjGsi76ylvMXL1E65lP0ovrFEWHUW1ZNhOlCtEGB2Ldulu0b1WkVvW8avYenrWdFtga2N/KrkAJRD7Ya2PbcdEmpn5HgF7F+99/997qDtaNAy+Jx9t7KGO2nVq27U/X7fIptrTQh2B/e1fSHVvbBNgXHv6AyP7Nnw0BpkYX5bmin0/543kaVazQVMtMxQlTcQ+78ipZsp9uMcaqClkJPHK/RWiucLT1Kp955GX2h1/F8xqojsZb6lBcuUqseoiYYKpB1UNGpxrUGpAGXdIod5QHYwoH+l08VUtstETD/V1kVZH20pUw7Lo6j4AtLdkIuSUQ6o4Xuqh/nufY1YTOFUu2DE3ToJ6H+FmB0glZPWHRH2c+fZKz2Q/zO73PMeqf5+DoHMf2ZzSbBQtrMaffeYhL7SN04zHa/mXC4qirqOtyIKw4KBLFz5zrJBGGVPuk2nMOgDgC23lsJfq71X7sLtivBoT61pZ8FJFINfgUecFYPcLvrVBPF1h67yyrXkzzoUfXAb0mLEpK1mqoWYw1udIOuNcy43JXCrUO9t2f+trcu90lt7umyIOYuLtEqz3Duee/wfTxpygeepKOJztPHcZ0zmrexLoElF2i8aw/b1tdC8Prd8ICWwVBd/+u+f6g8dy9fbY627sLuLfa+7u/fuC4hzSeuzfohisH0ni2uMNXrX7QtnR/2EhpgZvAfjBFT9UIlCToZlL70wGTTAtPfACNZ4AZrdBltESfZTUI0Bf6jnAcLBFtasU8E2GbwyNzHNX/iKaJsWmECVrMqSZvrY7Tzfeheks8PP4WH3/sVZrhy4x6HumcR/tqB0WCDSBqaeLxKVSo0X6XLOjR89KyV1Ygcnm4T9tND/7Nf7/diigkTN8/1nc35FrHsN7wThdJQ68XkczHJJc71HvQ1AFZ3qVbz1muHeC99uO8u3qM9tg0j5+YpamXiIN9XF44wB++WWfOe8ZVB+7qkJxF6llMnnlYFRIEMRQyLz084Yg7Lr+A/ZDAStR/u2MOt1pkEAgf/PGuThW5F8B+q30ctDaKUMaonONnc4vnRfheAHmPyHbxRPq1t8iVc1d47omP011tM6Zi3nzlDboaDv3gx3jVrorgE5NenUZqnXoUWpwHUJ6P5wdo7ZElKUroW8pzUaDEr7NPLXH5xa8xWq8THH2OJb/pdgukRkMgdSKMSIPKTzXnZfvfiFsDPPdiXWz/mHe3xepAb7fWxL2zzyBbVH0P7IRDMqhN9w25B1NRdV1UtU/5ed3a833XK+G2Oc0390e+z9WMWzU52DEFqjU5cHiDbLZVOdjtnofbAfuq81W9P7dG9qtfW7U31dfp98H35kawvxJO3wL2JfKYbwLsS8TZaNH0lu0piUz665FPiYaLTOU8NbvMHn+WzzS/xv7gJerJ28SFIWUfC7W9rKgxksLQYJl9jQvs2TsjcVM8vYflmRVWkwWa04pwNEbFMTkZVrcpfIl2ryc6rj/7fbUP6Uufblc+rxVfVi7x8sbDXX/T5cIK0pLK243J5xKKqxm6IwXDaqzpDiu1MfKRx0gZZc/YKkm4Qkcf4a0rj/PC2cdZ8Z5j1RshIwYCx+2um4uC+sh0k9RKpWGFr1K0g4iSf+C7Kruyi1ISpXb2uKXAk/OkbtX82dQLYwsvz02NdsC3YCtqRXb9LS3F1wRPFwbiICRdWaalDWOmCysLnPnD7zGSh7x79hwsdekut5l89GGe+Kk/yeVDDSf9OtaB5OxlYhUQRBFeFGIDjyL0UY0aqa/o2JxEFnDgUy9ieudeZPnSWxx76mMs1Q9iPKnoKztY8swF1POOc9RFTWtXjmsJxnd793u1MO62f/fjdRXfaS5Q8cG2720LbQ14DwxGZts7vwMB5b2agsrLotq73MXxKhYy214rlq1V9jO2eY0L0N9Kk4NyGu43sL+V+XLroqIM7qDI/k6A/a2M5wN27Tn1Mz/79+ySbpFPnGAlmKbn1V1U/5qSTl+Np2Jk37hiQ9pFn0We0lr5u+coBVpLtdEOftGmUazyWDHLI61f56j/B0z23iVOR1jzAtphggkNofKJUo88WKLwCryoDqHGG8kJW1r0KsklSVXAvicJuFCsc/HLaH4/ql+mQG6U+auo6jugqJWoo9y6DKxIG2qB6eD1fLKrAckM0BOqRkLeDGgc2IcNA2zeYyV4hJdnTnJ65imutJ+hUHvBtF3kPkYR2jranseGI7TtBKtmlMKLXdEtT8o0uUi+ALtwXdR0m0n7A1b65pL9qn1hds+j3tqXVl5MkgCrTAYmI9KauvJheRVvaZmZV04xd+YM3UtzRJkm72WM2RDPWDqtmMf/0pfIPnIM281Ye+Esr//qbzPek10wAfQeQauBHm8y/cRx/INTxEf2krVilosereU1zrz8PMcee4KsOY03vp+ksyIZwhRKEnRD6kXHSd4K4N+do9r8365vu7cudsda23HX6h/Lra397ejrTrdx+8j+TYGb25iiMqCsPJCtPQ+VbzPgxK2vi1v7Xr3NrfR88LXV7l0dmQ8j+9ftvKlA3ZbW2v0V2d/+VXrftbgR7J9kLdrjkmUlqfSuwb4o7+gA3ybX1EWExpNKESJRlFHytxyvSKknBSdrv81zo7/P0eLbjHUXUNRIJUqvM2E04CdjqKAgC7okQU5tjyKaiMh9UakxGMkc9nBcZ0nA7e+L3gj0+8D/+kvrOsnn/SflZmC/UQJx45XWxo5ao/2eCI/itVsUC9C+uuCyFprjo+gGdP2IZe8kZy48zOvvTdH1D1HoGlLSqEmHVtBhJEiItMesfoTZdJqryTjz+SQ9bwTtGbRKnNKRU+CxInW6Ls24w+tLy4TcdAz6KLqzKuKJewPqBndmK/fOQx9dpIzagnhtje57l7ly+k3mzpyjfeESjTQjyjIaOqboGaIgYjRT1LTPZXrEn32KIz/1BUaMz3f+/q8Qvn6VmvEIJM+kMOQmJ9WWFZ2TjMc0Thzk4LOPs//Ro1x6+zt0R/cQHn2GojlOe3mORqNOYcvcATF+mV8z2DHd4WWy3vzWwM1W5ubejO/+u0s1ELSJh/P+G2LlHhlRYrjpGLimBiQflu+vii+wij26/dxs7Tmpcvuq6+J2Ds4gUwyyb5W+bM85VWx2/4H9QTbbWqG37a/TsFWwX2KwCsdWtkgqNN8/pfrar9jvTdz7Pjv1nPqbP/uLdlki+5MnWIv2knh1lFSbdZx9KaolkenAgQeJI9/pEJ19o0LnLLgItPDLtUEFgaPmCBXF0XuMxQtDRnqneHrkeR4NvsrB7Ds0MtHfLyvZiqKOlweENUWqu4wdDqFV0FUFNpQdA2G5iISh5yreGlEAkoTam6L6/T5fp+9IH4TyUILSEsD3Hxyh+wQliC40hTgmgbSdonRRRl5dpSO5eSmf6Cg1WdMV5vKiFZfEq9IQP1V05lbQXZhs7YVEqBgNziX7aC88hKcnSbMVavEyXt4mEpvbLpldo2PhVf3fca79EIvZGElwkCwaI5diZypBi23cg1WqwFSmJd1pAt/n3wd9LAfz+O+8Tq7NyTZ/VG/X/ap9r2oeM9okWV1myhr0pSt865/+C/I3z7PPr2E7iePXy5/j9TFMZqgFoUvCbTUaXMnaXJ3w+YH//C8w8+Z53vmNbzLZNiReSmg8/ExUl2QTS5PIzkEjZCHr0taW1r5pomOGo3/mp7g8dohFY5iuazqZdcpNjkxmclfIy5F6qr58qw688nlbW5NDsF/Z0NdOrPphW9/v3PwN7ukV1d8hg7o1MAgxaEf2Nrep9lqq7hAM3mnY2hirTkfVdXG7HILd7Pvgua1qt2rzU9U+7o1WbWEMnJpB96laVLAMTsqPSIH3Ndr6Mrb9fyv/nXXqsWCt0lKCVUr0VjIaylwRbYrreY19jrMTVunbt/9nKRQhRx8zSQPXTnNFU+UM5Qo2CpYSmpdaH1wZihSsdL246iCp8L6IStnj9XtvUIG8NpaN/XA47FrPbrF75bkd8MLYZpXV93lcB63namu36jvAJej+zZ/7BbukRx3YXw33kHixA5LXwb5U0I3wbLEOLm9s/uaPsnMJrFfaXxUo1SXw2xw53KJIFmgvzZF2umgikmza8fsnwxmOhy/yhPktjvAqYbGG9iIyI5V4Uzr1jHjSIx6LKMKMIiwwnrlGpykrIwo3WSKZ1+kst5ss+b1w4mUBSo6BK1qkIAiEftQgaQfMXko4+0YbYQ599BP7SYp54npBLy2IYhmjLyVJySRp1ldYXzk5UKFp9CUSxQ66CEjnU7IrhnriQaLJA6FziIHEsZBHxOCZjMQGLIf7uBIe47w6xsvLf56ePYQhwtgIo8SRkiQhSYIWRR5RCpKdkuv37M/O7bYmtxv0bmKxbVHycTN3uvtzq4JMqbAc+gGkCY0i4/Vf+Vck3/gek0lGbgy9IKaVN6hllpFAlKhSPG1dkbfltENPwUMnTvLuO+9hUimyJcW4egS6QaBj8rSgKHKMypH/ClHhMSLDGsCEZuJPfIr4sx9meaSBzT0S5Tn1HreqbEHulRKw211/4e4tO7xyaIHNWaDqh3pzrW732feGjrDdvb5Xtq3qKJQY+s4AxwHHAbs2g+xT9V1e3RalKMMNh4sR3j3NqWpIRLLyhBIt4UcRTnF/9pkMDvv4Dnc5E3q9ElyXf8H3A5JUgpYBytMURUFWZHi9NXxVOg7WFO4n8j28a+BZ6iKJnltA4XaMy7ow7grPR76BuQRtg4CsKMriolJsUvCJSfB8S5J1XUBWcscKKazq0IpHkK8LvlwDaWKJsjBlWZGmtKkEq/r/X4ab+5Xo++Nbd0JcsPbu8xa3mjxdfQ3dulIHOoGVncq+o3fHN8Q59Td/XiL7o2QTx9dpPHFJEaGM7AstQBRffGMcB/+GwxXouXHxy7WBKwYl1JoSyAa2Sytc5uGpSxydfpPR4EXSdIZzvS8x362zutSl3lnhMW+WE/Y1xs1b1IIlUp3R04p4ysdvanRN+PspRFI9VqLs5VGC/dJzdQDYwejBxzVPel1M59pjKrkFhejmK+avZiKqQj0aYTVb5fijdYyo4IiDIW17cq6H79WwJiBNDTaQcrrdm8C+JvZHMCuG5bdXiboQp7gU3DUPUi22NtSKFD+BdnCcC/7HOW0+yuvpSRaCA87RcjwlRwaSUUnH5U9JEhCHQzKDxakqC5j1j3I77lYbDFpDkmR6L47K6/dedOZ266NiJ6UAs6fEZYU4S8hefIXTv/wvaK108LQm82s00hpNqc2Qp6UmlUxjAEWgWM1TOrkhTy2j9RZeYdD5KpHfwFMRRW5Jsx5hLC83yUuBrNDkUsk5SJiZqjH1hU+z7/OfZkHyB6K6kHfKJHRVkK1XXiurLQ+PoQUePAts5QN670Y7iNpYNfJ873p5853u1YbfoETegfeuKExUfte2177VmxsA9m+jTFTVIZHXc6XRXIvSC9Tuuwj9K9exgJPpkG+PfAmE6pChTU4k6ohFAnlJ/40DjygMaJDSrEWMtcaYGBt1VFDfCZz0AXdZA6Awil5qWOt2mVtcYW5plbUkp5NbupkUFYpQEvjyIrqFOCXrOEnyN404AQ6l3ZAzeV3WaNDoN/zOVY/v2+jGZ638tK0b0NVUuvu8xUHz5dBWhcnZ6prc2ntuE2D/Z75c0ngE7G82sj/IG5fooij4CMjX1sPPa4RZQJQlNOybTLVOc+TQBQ7vPc8B9W1X7Cq1dbK0hdceZXRlgWDlDVQxSx5C1hqhOWpQYYYKhV1TUAQS2b7ORy7BvkTp5WeDA7DhDXfjpLl6pde8yHLBeOSpwZd6AOLhBmVCceZl5LJ4nfRhUHrFWUG9VmdpocvbZywTYyEHjo9i/fmS7nRtB0o0+TV1GqhFy/L5FZpZQK3doC3esJ+g1ZpTaV+jwYX4B3kl/TSv9T7KcvAUuqiv04Ukgp+7H61yZ1u3I+AUhiQXQpKTByH7AR+TQacN4OJv92doJ3iw293H9VdSpWal8JVUP4wky8QaWldn+c7//kt45y85Xn7uxdSTiBFRaEoT6oFQ4XJSk2IjH9nkaafyavZdoTa/MAS6IPBqmFzha48k65CbDkHNQ4vST67oJc79pt0MeWck4Lm/8pexjx0lz0sNf9lZynUJ9ndPdrOSCYcnDS3wvhaoCph214wDIvvV4Nvudvt2hZK2uVcD53BQ/KECqOp3raq4RuWhVLXFbQMngxy+uweeA/u9IQerDGquU4pcn8oIvgT+RAwlUb6TYPZMm8B0qNsO45Fhqh5wcKLF4b2TTI6OMFrzHRD3nJJgf1/lemS9T9suA6TywdNIjfcesJrB5YWUC1cWuDgzz3K7y4KITURNdFDD2IA0U/h+jC2k6GdB4KjH8lOQO0pPefQpPuvIbYPkkUIKSF7/jgmFaeNVcsX6zoTbgbj7wNYg9a7NKCVtYvneMr0DwX5lD3QTYP9vfVnUeEadGs+qJOh6ZWS/Oo3nxr6XW0ci3ZOU02gClI3QNsITwGpn8fwFxv2L/OTUC+xrvELovYFR8xCMUS9aZLOXyTsLrjKunawT1gzKL9CxRoWWjIxiA9ltI9iXRN3+lG9M0l33AdcXl3U0B/c7t7bFOQkIVOwWfZ518bwUx9LQ0O5Ao1anyAVgG8KgLKSF8TFZjfaqQdd6hI3eDWAf7VEYjZ8H1NOI9uVlOnOGyNQJbdfp42cEzPuHebP2KZ7PP8b5/HF6HMS3MY2s56r1lrUKglJGUaga69QjB/qlXJg4OjfvZTg7VIs6Vd3urPzyvM2J9+o+W+ln1T6aQKFyg+2ljNVr1GbmeO2f/kt6L79OQ4IqQgjLY8aDJqEBnRfkabfcpIl9F9nPrMbXssgsgVVEoSTneiS9nHqtRmF6KE+UpgpE5So3su4URbqGbdSYnR7hif/mP+Hq8WnINPVcE+WQBAXJtfV99y/ArdhxeO3QAlu1wNYiXlu9e9XrhzSe97NUVYrCTsx11TarnleOc9Au+K1Qb3Nt3nmtCe6QHQ0BvsKYkJ+SA1/iHdnBFSAswcZAaE55l2ZUcHCyzkPTDZ4+voeWD3VwYiBFluAHJTWnBNwGK1QcCXZu5MzLHYxgncKBfZECz3WIZGQKuJYdZwH/711Z5cyFS5yZX2N2qYfxW2Sq6cRHJDzlucKfovIoaoKZE58oYfo6DaccRb8q0nqnSjW5Mk9iPWthndZTVqO5nkkgdrh7Es9gPf5Ngf3K4PzWuR5IdRO7V/IgNgH2hbM/a+pEh55myZ+kqyIC4YFfS9DdyNm/2Vu9tXhSUER4WUii1sjDxEXhZWH6XoxJMiKVE3mZ4+VPZHOcHH2ex/efYl/rDfL8IpP+KP5aj3xxztF1svE6qeqiI4UXasdflki2Y7JsiOIL6d4tfolSuyST9cJa4ncInWjdcOuuCF1VwmOHnR0dSSR9cCC+Xq/R7nQJI1nbMUmS42mfojDU44B2u00cKYIgoNcREGfxY5EXLZNmHX1MgVA95AHxrSRnhqi2Yeb8Gl4eMyaKK6s+Pf8kV+JP8K3uY1zyjpJ6I4TaEOUrRI3z9FJLo3mCeusx5pdrzC4Z5yCUBZMkb0F2UMqE450+qgLhrfbjXt1nK/0sfKlmrAiKctuzlSRc+LXf5OJXvspIJ6U1Mo5dk1oRESN+jdgP6K6uup2ssFFjJZUq0MoVvwpkB8zNX+aSwgMvxvc8othjtTNPUnQJa3Vkx1TAvvF6rNiC6c99krG/8KO8NR07R7WRQJxDLyhIvXKHqTJnf8Dy2Uodgq3Ydnjtg2eBQdHWgcGGyh+x+88GgwHcvaFAVrXGdoPM2933Xt1nADTabhbPwCHeXo7z7r+zVW02sACbq1tkr9VOkci4kys0UkAxYyQKHWUnSLtMF232Trd47pkT7Bkvwb38CLQX2rDkcjmBEsk13AD35X+vj24jeaYQUv+6QlW/lkvJmReALUhKzhbgv1zA9169yLdOvUNXj9L1RkgFU8aCoyR/U5pK1+u/9AFcv0jptTDtNbzmbKbUNSfEOTxGhF6ug/0yPVgwVyV0XLkg3CCwf68oO1XlYG8ntjBgrZ1Tf+PnfsHOFXWiw0+zHEw5sO/SKCqA/RIk37j4jWlg7SjaWwKuos08oepSx1CjILQ9AuG/6x4m7DKSvcmh+jscHbvIVHyJcG3OJTU6P2+8QWc0ItNLeKFF+Vr0gUqqTv+nn629vp3lvMD134mP6nonSbOl+7q+76DpeaVaiSSTlBSZAk8i9oWm29M06/spihrYZbJshUCoQ6QOhAl1ptdNaDRqJElHnF25BVoSaNY9Twf2+9n7RhMXAYGo81ztUsyDnwm0C+jUDjLrHyQZOYzxQsIgIgrLZNy18Chr6QQz8zUuzTXp5gfo2RYZkauWanSOVeJgKLcDsNOHXk8A3en7PAjtF37uaDOBKDYpaOQpS1/7Jq//y1+jtdKlFY/g55qRoImXgc0yYs9HeZ4E71nNEgonnKAc2HcB/5pE7cVZ9N27NQg1Sb7mqD9eEJWRfeOxGrbJJps881N/mu5HHuFsDXwVUU8VUQGZV4J9eamLQ3LH4za7QA+C03XHsQ1PuCcWqBrBddvl1b7J96Tfm7nJgwD2NzOeuz9XANduTWJfgebue7+1Kyu8T29zg0FFtSriU8coEKBb0qRLGXMBhMLCqJHj5x1ik7En1vz4M8fYf7Dl6Dmut4JN+lFwJwhS/s6l/A3o680jvA77N8bhnbzJdSq0A9+CvUISrbiwCF8/9Q6vX15mjZg8jDFeQGYK/MAjTUtqkOS3eVL5XfCSsCXWlYZKVoZ1/oy4E4UD+OvuiNth6Kfx9nt7XYXoTvM7aB4GXbMTYP9Ofev/u5MwrbRbMDiy//5g/6FnkAq6XcLKYN8RRW5aGannkyjDCEscrs2xlws0e2cZ5yqtsI02q2B7LqIuL37hGNfp0mSeen6ByK45FzQY91CTLdq+lCZdQYkWobtmXTlqQ2JLuXhLOcx+hFt+J5pAsmhMIdzo60W2ZFnmsXY8fZfdrzIEK7tIvB4jTw/zjd+f5cxrKX/5L+2nOTqL1csUJGQJRP4kJo8Igoi0mMeP10rPNxewL1YplYKE1y30iyI3hIVHbH28VY+V11OnJhRNt1BjTbq+RvkhpqiRmSna+T4W0z28OvMhZldHSYpRjL+PdtbAeHX3wIucqQB9cSnEySjViHb2uFfg717dZyvWMn7mKDNB4ZN6itCkRGfe4Rv/2//F2PwaDR3S8GuEoqCU5pDm1PyAIAwxvmY16TlnUAB5YEUFyhA3LVnXYjKh61gXzQgi2XAyTplKdPQL6zNbX6P2oRM89R/+JFemmrTrwvPXTuEgcNJnhSs25xzmqmB/UJJ2pZfNVqw4vPYDY4GBie23bkVXj1jdf5Z5EMB+1ejxVq17r+5zaz/vDdi/V5H9TYH9dSl0obYI2HdVVUyPKF2jpVNO7p/k8x85wT4l4g6ihuPjeZ5LktVOHaJPmVm36m3igzc7AKUCz3UCU0m42Qj2xRFZd+JlE0AF9JTHsoWX3l7hm6++xVKqybwYwhq9wuBrScAUTCY7E3JRhi+bFS4fUfYK1ncyBORLfSYXKPPdLkLuVIBKqqwwHK7VTHK6n3c+qq7dnQD7Ve9d/T25GbD/s1+287ZJJGBfKujqCG2ya5F9SfiQbRhfJuAmNZ4ysn+jcTM/p6fatNIux4Mljvnn2Fs8z4R9noZ6B9+ulQDEBMTaJ7MBpjAIC6ypuyQqodfQhHtGIJbEjjXyMUMh/P0ySO/ueYt/vQ70pW1nUCP5AuXHxgXvN1TTdUBcgvZOo1U7GUvByrI1VtijvPbKCP/Df/8y7eU6f/fvTvCxT1oKrhLWc9Ke0JEOoO1e3rs4w/RBn7A+j++3oRD9+xLsuyEKM0grikJ4dIqw0NSyOu1zooleUBuPsL4kVPr09D7mzaNc7T7Ce4sHubo4xqJ5hkyPCJwvNdSDgELkpdaTgIWW7bbjnBznzkda9D1T7bn76MmdH/XtOcN6CbEk0hY+PU8k0TIOLq7x7/7632FyoU2UW0aiBiYXZSupc+wRuCQn2T7VdPLURfa1Eb6+pOkKvSclT4S3H7iEcN+XF5yT/aHdlURxKaAWcqm+ymN/+ccZ+9zHuRJ6FLkoIPjO6fNtmQxVCCdyQxLU+43abaLegyTt7bH8sJUH2QKSsLntCZb3yiADX7E7v6O6meFVBRObaXPQuYMSGrfaZqXrd/4z57qxE2B/YKG3QYovTsXw5iNHUIjgsZLHLu/5nJrtMa66fOjwNJ944jBBljIal4UVBZ9laea+IzcUxOzXFNogU37j3TbSe+RfBFOVWO9Wms+GCRHcladuB1pFNVcrKFFw9krKb/3B9+jYmFzXhR/hGPZlgVUR4iylRONAHBgR5yycmIXLR9QxqfGcdGhqxAK+2yEQGU9hP0geY59G1K8vcKd1VHVXanDBs6pc+sG9qPp8Vi5O5rY4Bu3F3HJ/0dn/sp0zdeKHnmUlmKKna2hXQbdUfRFjZip0XK9BYP+WJmUCPUuU5YSdeabVLAdrFzjYfJ1W8V3GzXmaxTJBllEIGvaFQpO4eRJc0xUFnrGAeKqBVh2aNqU3Bqk4giIDtQ72r71irw1UqoYKeBK5VYmyg5Wm19stk3jL3jqwL5qJwr+Rolye8KAtmUTYvQ/xf/+fl/jp//E9jh97jv/6v32bL/34BFn2HnE9pZeM4PFJfvEXfod/8k8MP/0zE3z2cy3C8CqB7rp7SN/kYTSOauNodaV6Tm6IbUw6V2DTnJFQIrIhud7LxfQ4Ly2f5K21kyybE6jgIN08cJnt4ilnstCNQYuslirzAsr/Wa0AACAASURBVBx1x2nr9rfT7rTMt/bvAyPuO4DLBzY5KHK4oeBGf2TlFN/4RXBKAq6mgjhh5auh5LOX9RlyLWtcXqCyGyQhA9EwlheQVCsWaqREk9ZbFgAttteJc958E5BpD20Mh5KC//en/zat+SWinsjNxmTdLjbPiX2fmshu2jZG9dBBWZTNU4rALcPyOTAuB6As6KYl+uEchIiVVUthmxjbYPGRJh/9K/8xc1PjrIURsSRxr0vPytglQUuUmiRX5hZ21232bQdXF93aetn+q+/Rl377O36PWtyBh7FqzwfcevDG0BbncIuXVx3OzecNeq9sqq0B/R7s9FTUoHSvuYGN3tKtTaVzVbRvVdCyKRtVPPle3HswN7vq87Uxh64PPModidK8/Wi0cjl+gqsE7Jb1jXICbQl9TRiIRr6HBNkcO17JHq9EtiEvMmyeYNrLPHZoD5//6CPULNSklE+WEQaBwx1C5ZEYrfxZHrfHCu839aWk841R5P75/ci6o/VY4edoukmGH9VIrQQq4dJCwe/+wR+xlij8qEEcW0ZHauydnmLv9BjjY06V+lqKbj8lM5O4reA1YKUNMwsZl2fnuTK7SE/EKHJDmhuSQpF6YQn8tTgC2gmXyK5AqV4o6cDl99zhzj5OECx1LfxQ5iP050fm5Wa3Z6trr+r1Vc+7Feivj+zWyTyn/vaXf8FeTkJGjn+EeTVOousEqlx0MtAS7AcOBFWpoCu0HMm8dioi7tnQhCahnl/ioeAljgff5aB9iVZ2AawA50Uir+c4WwKvegEEkx7RuICwxAGfvGkpvDtv0SgBw3Ka4CZZc5lC5wrt+DTSmdICTrZKlH2EOC87Bo5HHdPVPbq9p/jFn73AP/3H846G869+8zEePb6KXyyhaVP4Uyyv/nG++KVf5vEnHuev/tWnOfnwKXx1lsCTCrgCtASQa5cYLB6aAK5ifUFpkRha8Fm+2KYu/cwa5Go/S+oIM95RZtRBlthDmyZZGmJMk9SMkJgWKaMuEz73pb8WKz/a4rkx3vQiug0Pu+L7dOBpg8H+RkbfVlp//2sHFgOr+GESCVhZh4mfU7gk6oKwgFC49LlHFtToeIGzq+0tO13i0UgRS8JsZ5lYpCy7HfIsuwb6/UBeBCUw91XMqK4zZhX/9pf+IbOnXqTRWaIl5Ug84eLHjDZjJic04xMpU1OKQwfH1sUNxAFJ3aINJYnd5k6lwBgPZSIW53q8d3GN8+d6LK/UWes0MT/+eY788T/FvN8kiWK8tEskxVK0IXcVpDVxKroLUuviJsfHLZNqH63KL5ydm/YNLW/w1u/J/R7EmwyK8tybcVSn3m2NhnFfrUn3bN35u1Ti8oovq/VgVKVZq8ibrw72q6+fzYynyliq0xaqtHb7c7a734PvJN/jkiJc0grknVw4VoJQf+X9nLqiiZbRQL45q+i8zYHxmEcPTXHswARjNU0tlFysda2RdaaMlvxAkXLIDYU1jhUheYSNUO5XJuFe19h5f1sNEge9nQNa7YshXy4R5+xXyhXEWAJruVe7W5AXhmYjwOYZvicS0/1iXesVeG/qcul0rbO0byi7JTmP0OvB/MIaFxbWePm9JRZWu04WVNVG8eqjrLS7FHlKHGgiKe6VpUiWQ8n4Lx0oR7t2fS53yGXHoFSAEQmNCs93VenW20zHVtbkuiJrhYdCbQT7H2XRm6CnahvA/obIfkWwLwA51/3UWNn6KZNWoyKhmbzHfu9dDoYXmFKvc9T/HSIzQ5B38cXuKiL1obbXR42m5AKehQpTEyBz5/HowuKJKyggLumDfemQRPtLUOq2swQYRUKRyCC0EGqM75MGEnF9jH/8S+/wd/9Wwhf+RJO//nceJ+AMzahHLsWTzB7++T8L+fmfvcjyMvwX/2WDv/Y/PU7WO02RdNyqLqP7AvjL6K2L7ouHLZFcE+B3aixfXECYP744JaZG7tVd8TJxrESqShZdWjxLR0+y7LVY8PYwrw6zrA6zkk/QzmoYo1FSb8Bp0d5knyHY32CQ0j/vU1tcLQRxSmXqZVt0PXpQyo/1aEWKZP4ys2dOsXb+DNnsRYrlBUx7Bb8oCLSmG3XIXMGPgDBsMlobZe/ICHNvv8n+mseje8bYOxJDc5k174qj+YR+RhxaGjWYmIjxwrxUGdCBe06kCIpsOeSmIJVty57l8sUFrG3g6b1YO83lGeh+6r+iffA5Zr0m3SAkNLlzsAtPwL4LwRCn8kIT6bIbX+kOlFV7c1euVHnnJ3MbzuhnlW1DUx/cJqpW6Nl+C1Smgbm8s+rA9+aebuXa7R91mR9T5dhMvyuBc/c5q2bHSu25QQzBfpW5rHKOKkqqTamHvw53JRBYZEJEwW3sFobxoODY/kkePbaHPaPQ1NdVc6QSujxXgiUcEF2nMWeOxy4BdKGPrktv9kM44lBUfb9XGcimzunz+K8nz8pvHL9eOr/OciiMpebLbnY1vbfrOwil4yNPnDAdjNCFpLyAQD4LHQ0Lq/D2e/O88e4VLi90sNEo/z97bwKl2XmWBz53v/9Wfy1d3dWt3tXdanVLsmTLlo1tbETAwIEQfCaTzHCYwYRZgAlnYJycQ2YCOXAO4+GMGRsDk0lmIxOWkADBELCJMYEgC2PJkiwJLd1Sr9XdtVf9692/Oc/73VtVXXVLdburF8no6pSr/df97/3ud7/led/3eZ8Xlis8f5oiFqP4BGO5oX5dknHh1VfM9hQR9krGfMVpuGVPlhWeq9rtQkWvsAwo4Lzxv3zqF9TVyMXIsXdjyRxHYNVyPdTrPfu2hDu2LxSRmZZwqkihUYrgJZWXbFl1WLENK5hHHTPY57+Ob1C/jlFrGrXkGrxkiZgbmZ+geY+PyBuIFr7peEg96oxvf2866u0gE8xEsI8QMGMDWcwS29pCtG0DhmMjdk2YzGj0DNGlSh0FCqSnRhuzs2185S9n8dCjx7F7qgcrXZTqpq7Diqf34td/Ncanf/4i4gT4xf/9QXzgA8uI+pfgst+1FlU+CTUXWhzLFgcmw3YmvMhE90qAZIUsJirpeIhEx5Z8tUyuI3z8FBg4Nha8I5i2T+Oy+S5cTU9jOT2KQTyBLKvDZglqM0Jq0s69vQcXl83H9u/lVrSq1LNf4qMu21Q5dihRSkOLS6kk9nDis+gfB0p/GSNmhmYaIJ1+GV976i9w7cKrsKMOvLQPNwtgpkFeWVqXa48Z+bJdKNPR+RQMtSpqCUdwkgEmGw5OHN6HRx6rYXTqChy/CyNbgWvacC1PogSGGeoNgYniGb0KMWAx3KMXcotMfkZsyHVMmljpOHjt9S5eav4PsE5+JxacUQxMF3UpopyJZz8iN0kZqMW+3hxKeJkV1oZi678Vr+7WXeMO5KXcusbehStVR3W3vHF3akxV57Le8kfc4oI3v/5tZQBoXfE3PrTtW63Xq8dey5P9NrdEr4FvxeNO5BpIL6ZkRRji+NRJpBmMJETLymAFHYxYGY4f3Id3Hp9C2wN8MpqFWkoKdbqWC0mvMenL9Ndbzir3Xtb2gqsgtE0qCxqI4xg1j/TPu3XoyHIx5gScZxkS4TKb4tziwRZuP8o341j93EX8QVNqeWmy+Q2TwuxM2rWxHALXOimefeUyLi8M0IktJFYNMUUuJJpQqPfoyIv0XyHikisW6eyiauP8Roz5jW9mJ9/VSsYVetLAeeMTn/q0uhZ5Avaps08aj7XK2b9xGg/3Y8pBudkKatYCau4yPKcPxaxxU6FpD1EzV1DDDI74sxh35uANL8BYmYYZR4APtA/UMDSHiGwDljeCzBmKzOR2hxMB9kAhi9Qq2DdiII1y/j6hHoshuRZiauiTiuGZgEdPfwKjnqEfAZ4/CstuIUiW5IvUxTciB0E/xtKij1rt3fjHP/l7eOAh4Ac+dh+M7BU0SJ2PDYkgEPCv6t5TFYVA3zZhMieAlrsCeldjRHMQqUQmK1NKM2buAJV2xJa3MTTHMDAPYREncTV9ANPpCcxhCgNrHDErrVJvSPqbCdUb+ud2ePZLkzirbyXbvb83+ntVGo9mqVw/+BMzFvqOGzP5XBf5iBnwsUIZp7sxgLt4DVee/lNc/PNfQxwFcF0blm1gEAygbEuSpBUVk2wHNIPboYJLQwsWhqzPoBSSNEGjZiNL+mjXbfRXFnFkT4x3P+TgnY+1MDI6iywZwmH7OKbIITOZdBWKMpVt1JCqCCkXLgkKGUjiVDwYaebDtMYRxiP4v5/+Vux57w9iOvGRNUdhhqFuC/NOcrqbF/mymmYlnsdq/pQ8SW0nL+2Wf/fOjLVb3uw7csGqQO32NOZOjakdbYy359ErXbVUmrRkraoOL3I3b4W7V7cBK46hHUZnypr89UXjIQ+fjkMtk0nQz/wv30jghMs4OubjXcf248CuOupK+xttOptT0oDzSJGIYeiqtfJbmAG5YUlqcC7NWMhhc68oKC8SJa5wSG7jhqOcqlsBTBbX2eBoLsA5AbpO9GXuYYqaSJ/f6KHbq69UlFLSRo7QbTLSOSTTDqlByRcT3Qw4P5vhubNXcGF2BZHpYUAR+FzRSCIvMg+Zk8pov85NZYC8ciakAO5qRkHp2L/5r2p7v8L3lYD9/+3Taib20D7xGBbNMURWYx3YJ43HFmqJdOEGNZ6yhnOQj/gKB3b3sadxFU3jMurGDDw1i5pxBXV1BbVsFrbRQ69hoZYsox0P4QYKw6tE6xZqe+oY2n2EtII9m9KtmzyU7FzhTOfAjoOIYN8ZUsVJIR1qzz4iaPAvovcE+8x3NBG7GdyGDbPmoZ8EsJoGzBonqC6EFSd60rGwVty34WI3eisJXjs7i/boYdx7/Ag6vbNo+PNIekPUmBkeJAL2tfoPkyb10m05JpSVwXAMZI6DAeUzr3XhLqdokMaTUBudXnwfPauNAUYxVGN42f0oFuMD6IcTCLIpxNYkAot1BwhUqbjCDH0Fn1rtVSQWb3RuVVkIVm34m7t4da7v5utXdfSmFqVVUzgxC4/UoGAjMTJE2QrG3T6cmTN4/g9+C93zL0CpS5LEYxu5IcVs/5SKSsy/MOF6DcktGTVixMEQk3v2YnZhGZ1uDyMjTWQpk6M41iI0PAdhZwBbDTC5t4Pv/uh+7NvPAboEyYJJanBcG1HcgV+zEQ2dvHZCIXZWJA8xpuYiRQNpNorP/PE34NCHfgTL/m4ETgsIIjgGnylFJHy4NKfxMIy8kcYjK9vNvay7/q0Kq9pdb+PdbMBb4b3ujLN/N3u3/N6b+3ynBklVcF51/dNAq8pxA2C/8jWr3Lf8HOnHik2vXNStYjTkRlpd9r4VgbtlIxHMlMG1mSPWx/HdTTz+yEG0mUyLEL7tra3G6/GVcMZzZtWq/2oDOBejS+eO5YL06woQVX8CwSnrVLLkegXbM69btOlF5DWW9DvSAhYikSnOSn0U9BQaHxvfz2oNpNVzNWiX65Bmm7MIdJ1dnUKrmAsqfZHPOSm4VaBdNpgUimLv5IVJnrVXVYFevxLgyWdexJWwDrh1BBnhIc9h/zEyr8E+HadMnBatoApRNu1drzZQd7I2bDl0SxaMjffRYP9Tn1YzkQb75Oxf79m/CbAPC65BL+V5eMYVNL0+Wn6Chj/AaGMObecamsYiRp0+fHUeI0YHXtCB3Y8QLidILRv+LheB3UNMdgQJaB5DYdd3ZhnYtwj2A4L7DBlrONPQY8XRSJtp7CyH3nWCbj+VLHG7UUNG01qAfiL0CUNL+sDIfGRpAM9xEA0N1PwRDAYOnn/uKkZGgEOHGnCtPrrzBuqmCzOJVj37q5W/mEDr0J2fwbAVUt9B2GwhvtKDuhrBC0w4dgvLqoFF9zCWnPuwZBxHF4fxXHgKsT2iKwBz8kjdCi2rpbmAqfxYyoGpiDBv71Eqvbk62W7vvcuuXnWzU+I9T2FmNsxMBxCpftOwA6jFs/jK7/4KBq8/j1rcR2I7yJIYDZfG20CSeliZsOa44nUZ9gewLHrREzRaTfyTn/ppqbD8m//qX+P5556DY9tIkxCPPvowfviH/1v86Z88jT/6/H/AlStfQ6O5hL/10XHcdx9Qq/WQxjE8p4aEoScGJ1lMS97pGktRljl66EWQrIYka+OXvvCNOPyhH8WyvweB04YaRJLoJAaMzUJrKWoRE8E2G8llhfDu/Ju7yTtWfeE3efm3/NeqosS7+KDFZn4Xm3ALb10OjneyoQtIqmizVZ0OVa93I5z9O0GHuRGwX1bwsWrxpJ0OiLL7cK9kYqhrK7h0ygUdPHL8IB47OYEWID92Gok4iI7ky5vPfxcJrrn3OofwohRXHOvh0HXjpaLBJoEhLWe3VVSucFZqz3m1QZmkjEprJ6zkLObPtRnsV4s+pFki1CV9/+KnMAILKg47Qwt48gw6pteDfir2wPbl06EC/vylZTz14hmEFDvxGugre7Wir/bua/lP1rXJy7HudIisfn8nY/JGwP6mBhPsU42HNJ5Rgn1zHCG59ddJb96YZ5/i8gRVltuHYYVCSYgpY2gm8MwZ1LILaFtz2Oss4D3qWYw5czCDaSBcFPpLbdyFM24htIeiUw/DhapT0eb6RKgysG/GCgT89OwLZ18UeUydtp1Xe+aiYJC37wvyR2LbiO0UqhbqQhWmLTJY9JQOlhtA3IXnAzb5NlYKlbRgprvw3DPncOyYibqfob/koG65UNEAacyiSPlY48BzTIkmwMlg8rdvIvSBZD5DeI2qQS4Mdxc63l5cMY/hanIa18KTWIkOQzUnkZDTjURUVZTByqrMFNecM4OEEiOCAivuanB3O49yL3zFONIWDbsTnn1d5Iz9qOU1yYmsJUM0wkW88MXfwsWn/xitdBk+B2DahmNbGHRXcGD/Hpw4dhhPPfUXGA5W0GrVcfz4UbzyysvoKxMf/NA34fv/y++HbbkI+kN86Ykn8dnPfhbzC3N46B0P4uP/4ONSHGt5sYOnnvwy/uyL/wZp8ho+8pFxPPLOGixrTpJyRbWJCbbrNvoiVCndJkpVfAofiWrjl7/wjThEsO9NIXBHoQYJHMqzkrMvYD9BjVq1HIYbcl0Kr83tHCe379rVvCe37/5v9itX25Dv6lPcgBfsrraz0s3pcdkMWt5sYP8t7dmv9B6qn3Q7cg02v28iaAdGQsJIACtcwntOHcZ77tstSuMNI4PDQldc7x17lZay3nuuV7qNJsAa3F3nPtc2Wq4yKN8ihz8H3G/UMwVNhViKxtv652A/yWfF7w1IkzjKZqGr3JuvDQKtw7PefNA4rezQ80bfU+uplxsU3PmKvtgqZ1D4E6um0Fo7FNI00lGCXDaU4L0HExfnU3zp+Vfw2nwPodcWeg9rGLAt2ruf6Vw6eUvbHDewpu1kbdCvYOMeWJ5Uv+k+Gux/JqfxvEfAfmTVYbKamYqFw0TOGeUeJTO8QoKuRfoDaTBpJlYrOeiZSmGrEI1kBnus85i0zmNXdgYnwmfQdGZhZtfgGIGsm7VdNZgjCpFFZRwTWepCNdNN0ptlYJ9JMSZFaAm26SyNzFWwLxYfBxTBPhNgfReDNEJqO3DbDhJ3WfRZ04QpnCxd5OH8XxnAIMXEpIeRyRiR0YdtNBB1m7h6aQZH763BNIdIwjqyIWNCIZJISY5AlujImu1ZsF3aLIpJ4TBdQ2Q/+7Mx0i5Q8+pwRkYQNEYwb+zCYnIQK8Eh9IO9WB4oBGoE/WwcHbUHfTWJ2BiR1pFSxWRQG5EkiJJudbuPMu/Jmu/h5u5+J8C+lWesR4ys0OjMAozEXfRfeRZf/b1fgxdcg5suA+kADusgRJHIqn7sYx/Dl558Ep/9/d/D0XuP4ns++lHs2bsXn/jEJzCzMI+f/umfxpGDh7XSkzIQxQnmFxfx2X/37zC/NI8f+/jHYZsMJKYIVlKsXFvEF/7g13Dl8p/i275tL47fFyBJZqQuBcen5OIWHEJWRZaFRm/VGajSRLA/gl/+4ntx6MN/H8veXgTOGNSAxukGsB/rSM+mBN0Km8DNvcnb/a2dGZW3u3VvjutX9+rdrfYWYf+7df9be1/29+bK5TvZ0GU7r2izVfXs3w6wfyc8+zfyrkpzIkooGDt9N5vaJPU7N3LfiXlc1IwQ9XQFx3Z5+OA7DkvNoLbH4ocUyifAtbXfbvXQtM21PXUN2GlRCe25LmoGrfLWr/Nja7BagP032l91YUfKd1IGNBOHE3+K/AmhzmzlTs4BLiv0OrYjhbss04BrmbByNUbZt6h6t6rOuPakMY0dk6o3erCzD9d7vXlf/n/WuBGjSCwa1p6hiuJGRTndZ8V5RS8Wd5NdNNF1o9gWPmvkuLg6AP7ka+dwdnGIPkUwDBat1PkVAvZZv+YWg/2qBb22Hvs7BPuzsYfR+96NRXMUoXD2WYa5UONhRjkH6OYCA6UNMjSXPEUdlklZwAHq0Qx2Z9PYl72O/e55jFvnYIdn0DbI3e/AyCIp+hCTsbPLgzlmIbSGktAqKiVNhcyi5Xm9ZVPMZRn0om9PSUWtvmNEBozIhJk4UIGBIcVXUxt1rymDJoxDXKO3dr+DsQMNDLNl+KxGGlBakYPQwcsvBFg4C+ybasJu9FjbSPjYYQ/Yu6eNkVETw94SbMtH2IlgxApxoPMDSJUW2hBVf1wDpqfAGkkWhdfBZN8Eru3BqTPpM0JXDRFZTByhys4EkqSN2N2LXrYfC/FhTA+O4lqwH4tRC1HqizFhsTIvOW4WqwDfyNJY5dzNXtStPfs3dz35VhVO3BaXL9vsytposriGgsi6MkHCTzoYDebw9O/8Cyw8/yXU0z4shHCYqJ0Mcer0afy9H/xBHDx0BD/3c59EHGf4T//O38X+/QeRZAq/8iv/H7IswPd93/fKYuW7VMtJ4LguUqUQpykuXL6E0fFxjIx4MFSINMgQd8jTtPHMV/4Qr7z8O3j8W+pw3cuwrD5YzZxJwNwIZPmT7qfhbEl0wLB8xJmL1BzBp//kPTjxTX8fK+YuhM44EtaT4CImcy/niLKqLiMCpTr7Vd7XVp1eEYns4BblX30b7G/fpXcI7O+Q97zDr1/XDTfyxFV5tdv3c3FGdanKqtfUo3z7CNbaGrH9lbe/2vprVJvf1UFzteuVPUW5J3Or5y27z+YnL213Vetqi1tv4kdLuqiNZtrFgXqKb333UYw5QItFFcMQnsONaE1/fk0NOW/vKjV2bc1jHID7g3jbmVibc9upvlOMGa1UpeBalqgAUmaSYLygwawC65R69ylWBt3VpN6CsiNU3bwrV88vVaXJqcUFXz+f1I2aB4dUbM+DxWckJlstxrX2jthq1h5KsgRhECAMQ8SJFhnhc5CfT7CvCU0aSxmmBcdx4fk1eJ63WnBMmwKpKPxoJaBC5EQr9Ujyc/7uJMfBiJBQ2tywMRcAX3j2PF5dGKBvsrKOA4dqPRGVJG0pzFXMyCJ3YC3SoHEnWQPkDchRqPoUd8z7RX93zS8vz5UXBdWf59QtSbSmwcHCnteP363n3OaxX3IuOfufUXOpg9GTj2LJHEVg1mFnJmwBzwQPCjH1XKkdX2XVENUcvsoMddXDblzD/vRVHLNewWTyIvz0EiwsQjG8Zcewab3l1034UkYteLs9hMYwryhhImsaSClhk1vRBmVArwOJOnGDoE4qQdPTGhswYgtW7MFNm5h+fRkXz4Rk0aC3ArRHgYlTLUycamDgzAP0+DK3MWDhC4cC7OgwBDS3G8uzA6x0emi1gf0Hd8F1KdUUIwkpx2gK/SgZJiLLmkUpqKAo9RoYQeC8pgKQTxUgwLQ4BVwsLgwRxRm8hg+31URkj6IXT2GgJhGYbQQsTxE20U/GsRTtwny0F8vpHqTeLoSpjzg2YWQOVd616kqFDWL7bWH9GUIquX5jLZXerHrV2wHWNg/yslAgFz5q12emAzOLMZIuw50/gy/+i59HvXcVRjCAY3tIlYlTD57Aj//4j8v4GgwGuHz5MvYfOIB2e2S1O86cPYOxiQmMT0zIZKcKj+u6iMJIlAZ8z5eFihECyzUQZ0NYhkIamIi79NEHuHL5zzA3/7s4dYqemln0+0M4NQMO2WL5giEBUdPHcBDD9agOZSCxR/HJJz6MB77xR9CJG4idCUSmg5Q0N1EU0POUP8xJqVKfolikqrzJ8uhOlW/einNKNu9bcdk3+TWqw6XqZ+7kkSvzTndgyFdtn173KypS6Ey6N/lRBeoXj1D1YW7EJKrSPVWlN+Xt3LwgwA6LFZUbEGV9toP+KVMmImXUBJqDGTx++iAePdqGSznutZzbvIYuPecaiWrjTdNZmJxXRHg1II4RJBGGYYAojpGmmtLMtbhsPaaXvZij3A8ZDyA1lbiG+EiAdczKU5trrpTRPOnAqoovRHiTKuaej1atAde0kCaJeP4FyJNwEUeYG3QQJYk4yaSkVSG0UkDrPHJQGHwFeBVwnVOLSCOq1WtotVqoW/6qnKcNS56Z92V+nVY10qNBCpJJ2i5g0nNvWji7kOA3nngaS1YDPUZk3BasMAP/k3oGRT/lQ2d9W2h8UYlPOTrCIYZNjvuJB2yTxhad1lQhyoSaLqZIRsUmPTvkbwZr4lA2lE47E44wa66PGNFQ2eQo2SLn4g3AvovRk+8SsE/Pvgb7usTwjYJ9ZjLXVA+T1mUcsF7APuMFTKhX4Ibn4KqupgdRo9cE+j6p7BnclBroOj5lNEw0d/tIzCEsW1djGDRNJK5O+mDYiWC/8AjnQaDcpst5XwT7qQEjsWClLqykBs9o49Jrszh/posHTx/FzLWLuO/Dx9EzryCuDcQ6s0Mm2boymVI7RObHaIQWrIx8eMoiUqM9Zp1f2CxdPYhhJw0kfQdRMIBpxPJy6dVPYg5wJhYnYO6s4VHfX9PtM8tC90qCZInVhsnrr2PgPIBz0QdxTr0T085BzDs2/NSDqWqA0QDMugzMKBlqXVgZhFSMYdIpjZyqC3+VxbyYYGUZMwAAIABJREFUFhvA/k427xtxRVVtYsl5cpuN7eQ4FhPfgwp72O1EWHrxP+Kp3/7naAxm4CKRRXffgcP4sY//95iYmMAwCOT3ysqKTGD5vlKyaHHyMgzJ3uFYcT1XDIN6vS4VDemZ0N4U2n9cVBMJcarYRtRNYMQ9GNl5vPTyv8TUnnl4zgKadQNBOJAFiGFEwS/CY/QRRxEcR3v2lwc1/Orl78Pkqf8EQ9VGYFCa1pXiWVLsW6RYdahXFxGr0pnVFVLebGC/ytP99Tmn0svecXdUBft6Gt7+NlVyQq3yg3f8+Lf3ArcB4FbmBd3Ak1X37G+mOVW+zQ1woates3yb3MEY3QLsqyzEoVqCb3/XERyoiz6HqGiKA2c1iVRztsSTXSjQiGeX4DrDMArQG/YRRGEuD7lWkE5yD3P1mo3PLuA07zu5Vy7Faclv0mM0tYZYqsrBna4q2KdhIPdMFRp+DWMj7Rx6QwyWXq+H/oDFrmxNIcpfCPdLKiBqxKH3I/GYEyvmjI4C+BdGDg0WvRYZwsbY1WpjvD3K+LjgRsFiOTIsnpNnh4jAuIOKUpi2i74JfO65S3jmwlWEBuW5LdQNG1HQg2kqAfHiUGWkQfI6LYmw0FDhT0SKrT8K1/dgmg6CIEIYxXD9ukQWRNmRAN5zkGR04xZOOe7XuZJRLrrCvFFRAMq1/te/n+pzrnQ/J2f/F6/z7IdmA1Zm3LRnn4WCGvYK9tsXcVC9gNHoedSi82jYAzhZCC8ZopYEcFSAlWYPdpaK1Su1gBiqqhlo7m0iooamy5epkLKv6R1nDoCok+TZtnlPrOUS5GBfPJsGDAJ+KrCkLuavdrAwBxzYN4l2YwKvPHcWaSvBsXeNoo9liaqZiQkHDV3Omp57K4GfRiDzxjAbSJWDJB3AMiMpvOsnTSy8nuG1FwbYvdvCgcN1AYSZSjQHjQm0joJiVIIOeMeQvIAgdNG/kKI+cNAyFKKkh747imnrA7jkfDMuWo/hqjqIjkf5ThNmakhiD6lVjslMcYI5C1nm6pwGJg5XqENQZWKvnbPZXbYzoFfR/XZjjdx0djnVSNcaZ99nwy72uTGe/v1fwdWv/CFGWUshDjG1dz9++Ed/DPsO7RdgLwA/zeD5nnAa6bkPwlAWDxmTKhOQT6NOqhwaJhYWFtButyV0SiPAZgJ4GkmVYxndykUWKIT9ZbRqK5i+8Acwsufhudfgu0MgDaQiryz2BOowRWmJ0lLkKmZGCxev2PjTxj9GMv5+pNYYhpkPw6shSSJdZ7EY+xyHXPMq9mdVO24nORYVm/IGp5UYtDvYp3fenjt0hcp2/J3pjKqbzi33P2zR3ZWf+k41aIfDomr/Vr/NLed4XsevfuN23Pp7V3/uzWeW923lEVRywVzVZt1fiEfsrIeH72njm05Pop1BPLVSxTEHs7kqvoA6aROdQQIDU/SCAfrBUBxOcRbDste8w4W+vnyHwJP8zw2HcOSLNUNUOQtcpJAQUDMBld8ridSXxZUKmtB1txGWxQaaCXc5SwNvKs0xV65OD3+jid5wgF6/J3srcZwYEATz667BqxXXXK03Iai/AK/5b82sWTUKZO+iUZCkGCPgHx1HzfHFg065Fe0/L3qe6ZwZzCyFI1EVC0MDuNBJ8MSzL6A5tgsNr46m7WCs6cJzGBXRxcykffTOs4ClVLmPJXrfTyxc6WaYnV9ApzeUCr2kXMWK9GrhbkOx3oJQrvPitDmFhw51oYaIFbhWZYM5mEw6vv6othHortl07nnj537hl9RcktN4rJ3TeJjkwKzmllrAaDqLlpqHrxZRs3uoYxkjah4tLKGRLcLPpuGrZXhYgY0eYIaiVNPcV0PkplAuE31T7TGXPnOQcjoYDK+shaDYYcX71/KUDF3lOvxkjrHjEr52FyaTMEIX4ZUavvriq9h/HNh3bwuWPxT+WNFHGXXzlYe644plFqcJMiuBZSfwLBNJV2EEU7jwXBdnnl3B+CRw30MOmq0m+kEPjmchURGUnekkHMqIWoxkeIinbQQLKcyhC5/ufjNA7PWxbAFd8wgG6t3oJY/iWe9h9I1dUKoBpeoydAvIrISkb8Og/rroyN+BCrpVEWHZanwXPfumFJbihDKBoI8pc4B/+8s/A3/hFYzES6Ay6n/2fd+PDzz+LbIIEagz5MmFSIdM6dlP4XIsxLFwBYsqflw06X2Ynp7GJ3/+k/iev/U9+PA3fVgoPeJ9YVE11tBKqLrDSI2Nwcoi6nYXK/NfRn/lCbQaV5GE02j6BOceSGejV57Gr5VZsI2BVhKy9uCvznh4+cQnMW/eB9MbRy824fo1RFG4St+RoDQnQs7/q7I53l0QX6WF5cbim7/dVZ7tjc+pDv52QEfYeTM3XaF6u2/DzUsu+WZrT+lTf9159nf2bm/1Oyu/3s4Mko3XJN+6bg7wgeNTeOf+JpppKHRlOGQIFHo169A4vfsG6SUJFrsr6Ax62ust9JY1bRuZ3YUMd96tZWYKPdpCd5GquoS6Wud+NRJA28Ja08Nf/4bK+qfwtm8G+9e7koQiw4RaCXlnYCTBd8ik13lszBPQzlrhIK0BcAJoMV6K1GRtckhb9D+0iZQDf1HuyRXsJKFYKOfEzCkyAv72GPZMTKLh+gL2iQblbnlYhdotRFKkyagkgbIcdFMDMQG9CfhsXwy4dPLm72B9hHIj+4nEdZZ14vNTu392Gbg2v4KZpS6uzq9gkNDxZiNMgMhpiurj+uvpWgnaCGDuAVka5WC/bC6VR+XfkMYzfurdQuMZGjW4sMs9+xXmbUqwAh++GqLGcgUqQpwlyGwmEQ7hgRKHS2gl0zge/RkOTwww5kzDDs7AThcQZ0BjDPBaTTBfg4myQyrleFSzseU6ZHmJFOXqgNdgX6xkbeattlRPBp3JTW84h76deGgMduPiuXk8/9wSDhx0ce/9++CO9hFbCzDdnKtFdnXMq1H7PNMSmspHNqyhYUxi/mIXZ792FfsmG2iPKyz1B5jcAzRH6whZqMsVnUcJgpFZZDsWvNCCfSHB0gILbbjIkjZgtJEgRGJ2RZElUyNI1RRerz2ORRzEitqLZeMgVuy96Jk+InLAZFLprHFb+F/VrL5SHL4TEL/FmNg42DTtqMIAktdV9cTNALAM/KksFuqXZTrw4gAjwRx+43/9R9iTXIM7nMF73/cefOy//iEYXgNRlKBeryEMI1lEHMfWFJ4Nh6wb4v1PxUty9epVfOYzn8GhQ4fwQz/8Q2Lx09uvF+h8zZI4LjPRIxjRMqLOS/izP/4U3v/eEbj2DMwsQAIPsaXpcxyrTmohDnuwfAeJfRxfO7MXr9/3j7BoHUYilQDdfA3TC55EtKSthVRt1b6s+G7ePu3tHvh66oHbAa532D/VAW4JSC3dB6oZgVt4BHf0NNWfZUe32Vo1ptJlq66R1eiO9Ov62Qr+5ntP4d4mMELkGIaA40NJgal1mWXM5SKwNwzMrSxiobe8qsrGplONRr+94n/1Rlq0mCCZtV0IerkPjbbbqNs+4jRGt9MRfr4udLXZC1+6V94Ajtj4bkUQgvRVgm/Sk/N2k6Nv2TYUc+cKI6ZoTj7/NtKExCjY6NHP6T05R2mTapBKUniOKzmbruXg2KEjcClykSk4eZFMJv4qm/QeDayFZ0PDgU7qVdIPaTaE8ELpuH4ElfYP8YF2ClIZUbz6BP75z9kLHZw9dxFL/QgLmEAg4J/RDa1WKV5gvmdW7hWRbb2Xb6RA7mguGYoVdD+j5jIXE6fegyVLg31HWRrsUyXfUEjysFAl+9fWla2oeW8kHjI0EZt1qRyr4mk01WvY40xjr3cOD+59EqPGLEaSBdSjZVhhiGgYw3BdWHUbMfUz6eW0Q/GOG66FzDaRmG8E9gsTbsM7Ete/njBWZsILAT8+gBeenMcrz3dx4NAhmO0QD75/P6zGMpY6F+DaKbJaBr9uQFEvfR4Yq03BzfbixWfP4fxry3jgQQf3nmgLl58RgFQ08alGlMB2zVw+ipPWhmO5MAZA99UB0hDwKKU4pAVswXNpmYZSOIvFlaibf9XfjxX7KBat+3END2AaJ9Cx9yIwG+LlZyKnxUleVSlpi4Wv1Du6Q4WCjbfaYMy+4RJc3VtbjaSiaTS04hXqWYT2cA7/+uf/J9SXz+K+vU38dz/6Izh88jSWhzE8UsVoPHGBzD0jZWCf9B5yD+ntZ7i11WxiaXl5dcENI1J+DPE0iJgXjTgB/QpGmiDtrcAYXsbv//ZP4VseH4XnXpHJnhiu0MekCJgyYcc07AKEdgs942E8e+YBXLv/76Fj7Rb9gUxCRrlnQBLU8xgXP8vHe6X97i1x0s0btG+Jx9txI6uClh3f6E11gZ2NimoA7k31wKuNqarxX+j5bv8UOwIUJZdfVSnZ/tZ374wb2OuqSI5SptxHB9/xrpM43jbQVpF28Di+JGAWLmzuDykpv6aBxd4KZjuLiE2tUiP7BPd37h7C2MkNtgLo595tWe1zAMqcscnWLrLRxZc9iAdYXllGQvWeVTb8OgxZ5lTL6TGb9u8Nk6zMMORnzGUTFSC2TxJptZkhicbi9NQefFKNinYLqM+xbeHRX/Xsr3u+9ecX7Su8/XTyrlYTTrnHKky0R3Fozz1Srd5WhuQRSLSb0p0F2CeFRo5CIYl3JtAnz57e3QqS5ny/itCewF3Tb+iZp55lyMtY2hSYWwGePLuAF8+ch9UYQeY10KPohnxH6/VoPr925K5SvfIWFpKoNzVR1oP9XadZQbctQHJLNZ4Kd1FU0TH7QlkAOeWKCQ0xHDWLXd45HGqcxcHmJeyqXcEQr6CeLGEsDdAMY2TLCeYWWeAKaEzWYY0kSM0IFmUmuV65VOUxRZlHPOD53qY7phjPtHw3W7FrTddgiDz8ejCO4ZUWnvvSPBr1+/HAex/HH/75HyGxl3Hi/nGMj2WojSZQ2QBWygns4Mprc3j5xRUptHX/Q1No702ROHMC0tPEEl19ZuNQoUWGEC3d1ISV0tgBguUYwSxfpgcVW1KAS6qukkIESj01oAzt7Z+3G+iae9E1j6Fjn0LHuQ9zUQMhasikai453cxFptLM9UXHKryq1VM2g+vyYjE3cs0ysL/RSN7qetWdC5vBfllSIKMgzPynpBYX3nrnCn7rUz+J2uIZfPc3vxsf+69+QIpkGX4DRhBKEi4Xkc9//nM4ceIEDh06vKmpXLzIpSTdh158HkEQwvO0Kk+RyMtQJtcTybJnboWRwkhSRJ0O3GgBv/1r/xDf/hGC/UuSgJ0QwLMyHKlrmQkncQAnxkI6hrPLp3Bu4W9icOo70bfaeryIlAOBfeEvyrmFZiJGLcfI189Rzbj7+nneG32Sah7cG73qm/l8AQXVsezmR3nTefZvxPjYPLdLg6IV14CC+nEr3zeh652QQNqZkVJxjayYMEzvbM0M8IH79uHhPTWMgGsxix2S4pz7u3OIQmfqStDBxWtXEFsKyrURpaR8UmjBkP2dQJUImd7/jcWyCuODvHwq/bXqDTRsVwB3t9cTnrzQmnNu/3qHcVXPfiERuWlcbLSyczzGHDdy6KVNpolECkbyQchhZyIui4Hqk4v3RqNgNQK+jrtfJOuuP3fts3VcfsJzgjBJPrZA5i6Tou87dASjXktEYShVLp56m1cQwq42Q4ijQPWUQi4pp/2W8uY3zw5yTUDAL4fOESBHn5EBphJoJx8QJcDQApaGwJ/85as4O7MMY2QSQyb4GjTRNOCnevZGoH/989/4DFUsqkXP/rzyxLO/bI8iNJs6QVc0TjMkJj37tC61hbndIdQSWnH0vmfLaDmLmKpdw37/Iqbq02i6i1DZIoI4RObci0Z6FSPhRbidC8iW5/XgMDM0Jn14bSY5DCRNgeM9s4HUNTSVx9JknXwaaOu3pH2rRvs6652TJrIsNCLAHzQwe87Ac19NceqdP4Cjj34Xrly8jEuX/wqL8y8hS7qoOzF8s4/B4muIhx0cOmzjwLFx2O0MoT8E/DTnZDMWQq+sHlNsj0xWGgGph2SQojcTQi2KuA9Cs4ZBdgDd+DhC6xgGRh2hWUdsktfVxhAxwqyOMBtDoCYRGWNITE8kmqTEtqIaD+WaSDu6eSBU7tnfgYrCujDj+vEiKkoVjmpn8UJrHovismVgn1M3SBL4touRNMDYcB5/+M8+gcn4Cv7hj/wXOHjsCPpMyoaNhhTzSLGy0sE/+PjHcfToUfzET/zE5nWOnEdq6iexVBJkVj4TdUXejOG8NEEwDNDw6zCUltNKrBjKjKHiFBiEUJ0ZfOH3fwaPf8iG411AxM1AOVAWM/YTkeG0Qwepm2DJPoAnzx2DNflPcLV9SCRydUhYgod5+4QMKYlPmZmIso8UFHv7eLsHvk57QGJ2Oxzi1Z0Ld6ITbwTsb16jy7uiGpi9PWC/WJtub9/tDOxXNJJzHvx2T0Lc5JhDnN5dx4dO7sWERHNDwPJWKTzFVhgZKS7PXxUKT+bZgrcIWqUgpyIOEyawAHZq7Wuwzxbo35LbKxKchiTf2oYBl7WGxIhVUkSUQJ9002IrKMivW9XN2TgfxDwp3ZSv/5CRZMeyYEuhLRbZEtI7BkEgCceUgTZs5jLqyrwFgF1NS12nLrSR1rPJq7+Ox188j4h40sgQ8rcFI05xz8RuHJrcryXeC2UfKiLSQZobohrsu7JPS5vEkcze5pWun1F5q68bArr92tlanC8p0Yy0871JUnSugJQlUq13OQOeObeMp1+/gm7mSEEvImcxF4hBxFjYcO/qwGjzEBWw//P/VM0pB5On34Mle0TAJrXjpXME7ENoPDq0sN0w15xhSXywu/D9Hva0EuzxhnAHV2CrRSRmiH6WoJsYGA7aOJq8gKPJV7E7egl2Niea/nwN9RbQnPCh7ASJpfX+U9ZocAyA9BjSewhqipBXLla7Bu7XukpbpmsdJ6o/pksSDZzUgBm38dKzIV4/O4kPf/jHMX74QwCaWjB2cB6wrmH65T/Ay6/8Dg4fBQ4caSCzB1CuwiAj115JkifrElBHlYWNZAByoqakCwGNtI54OUG4FKHVGEHajLFi1dBJj+Lq0oO40n8/ptNjWLbaiB2CuADI6iDZR6pxSXU3WoraUyIDKc9D0NZ6hZezxeurTpspu0D59lKqd19R5Lr63l1Sirvky5xEslBCoZYFGIsX8eLnfgMHrWX80Pd+N4IkhD82jmGq4EsxD1b3M/GvfvM3Uav5+K7v/C5tVOYZ9HwMLlyFxKYk8IpijyM6yPRocHJTzce3GrrAmj0QeheUB8QWkv4Kws7zePmF/wenTgaAcQXKsEHymiSKywprwVIpgsTCTHwST158EI37fgoLUt6bIcYi2Ws9P595K1yw6O1nm6v35vaze6sz7sQ9ZBm++SZ+3X3zTvT5W6O/qw7xNxeof4MBuaHbywBG4eaqMqxLVsnSr2nqRJUrcump5lzaGQiv2JYtZFUrP0peuKmg+WqazZpvVegTkgFKQ4y0zCI3UM9BwyBdN28rFXIo460WMeUpPP7QSRysA26Swc6lLwtuO7/SRYDXLp8XLDNMWchJC4+sOgoJ+HMYqRM7C0qPvl/Rv9yvdMVZQ1NR01SAPq9Fz7rov2+IgGkF/o2AcnOv5eWerge4JZ1L7DdeH0V7pCWceT4vkRD3yZVBD7NLC4gycYdqJZ6Cl1+MuyK3Lb+20GhzJTtdQXctcVdOWS9bSfKNsHOoe05NO0M8+RONUZw6dExgtMi7c39nsVYRN9XoUQNzK5cwz1MGc3l3kf/MaVQseqwTifOxkWvE6DKWhU9fz8xCA0i74yR7mDrd1F2X4kvUzhuYwDPnNeCfD0yEIO3dlryDiMbZpuG/RQ2OKgNdg/3/S82mFnY/9BgW6Vm263CYxJp79kmXicnBorVZYSUQvhKtGGMevs0AhQmVUAWnqQsbYQjDDOBgBVPWK7h/+BXcGzyF8exVxPYQPZN8LsC2gNaYjbRpw3C1jCW/LRRllycYYgCQ/CIcNyZZ5NnU2jrSPVUAtPWhKElkZGXSNJakWSN1kPYaOPc8MHt5Dz744R9B/eAHkEY1qKUv4ckn/18k9kt4x/t8uM1FRBlDY1rYSS8ECexMRz5oHDEcl5kabNE72+LzLwG96Ui4+u29HuKRGoY2EKs6+v1d6KbfgLPD9+JCcBgrGIPpmIiiCaSKlVC13Chlm4rpKUYV9fWLymsbJm31ZfL6xWO100q85uXXrOYV2TIUWHLRQh13u2eoaqRk7CfTlfFjmwGa0QKi15/FI5MOPnj6EOJogJQKS4YBJy/Y4dV8DIOhcPDFW7Au+VVr2FfzKBopJcA4ZudkwhvJKFRowzGWceXyb2PQ/zO0mvNwzBC9ToLdoyaSKITl1TGggoEZQrn344mXp2Af+W9wxXkvBpabZ/Rv10PV/15haucbzeZrVn0P1VtTfmbVNu70Pm+F71fOYd/hw5Sqc1TZXG4kz36Hbaz6dVWSw1JWRKjQKK963Y3nVaZH5A6qbe9TkT6yHvytv2bVyEdRxXPb9ohjqRptVIpGVbXGtr3x1idsJRlZ5ZKigCLQitFytpdONV11XVdH5R6vo8icdyJtyW/kVV4JpKVaLD3CBGlpBNdYQNsycP++PXj3vXtEftOiZznPXE243wBYQYgXX38Jru8L24H7jYB2gtWcr6/3Q60Us/7QDv6NRj/bWM0Qsw0W2dreaUCEpZ2Mb3zYysKhyQMY8ZvI0kR07tkf4hRzHJy/dhlL/a5w5kk9Ljz6heiOhjDaUVZUrtWcFiru5ABbCnxppc01b79m4BMLCsODMJH9nSoc3ncQ+8YmRamHkqDcy0MRQdFFrhiNZzTEo0Obd5eaT5TS1kIwGcGoAUQZECYpwiRDmGYCxpkLITkIjOh7pAEBjmmiZjuo2YBn6noDJNvSGcwjy2hU8B8h4LoYGga+cqmLJ1+9irnAQmzUYFs+Ev69onD2FibAhrFiEOz/n2ous7H7wfdg0Woisuoi6KjBvubG09uuwf52r5sAyENm1uBlfbhGF4qliQ0DQebCNevw4y6a6RL2GhfxcPCrGIvOw88uw/AWEdQCRArwdJkz2A3AmdoF36f+eICUnnN6823ApAa9rSWrJPlDqs4R1OXW77q2XueVzQ0AhraYsU7j16M2bNKA6u3GzHQdX312EUM1gdDyMOGv4JGHd2F0dx+xeR6m19Ma+qycS56XGBqsdqbDNvTq62JGmqvvKhde4KM/3Uc0H8FhGd2GDW/8HmSerrbhOBnCCFhKjuLy4EFc7D2M+fB+9K2G6LQqUd8hFUQvQHpK0JDRy7NwxCryMsveYClYE7nKKsf2i4W0t2oFZlEgqHbNKq2TDVDAPqvMcoEeoI0+GiuXMTG8hm9953E4aohh2Bcr0+N5KkNEqUzxjGjeYZHsKhEVbnXa+bPtIaQ2M4VhrWjDM3ahhkMgvIhXX/6X2DV6Gb69gLrv4+z5HmzXwN7JJjwV0iWDgbUPT0zvx0LrO5BNfQd61gGJEFSZ4Ns27hadcOfAfoUF6BY905v9Mm/3+Y2/oZ2skTd+t7vzjVLjrGJTpKBPFaeRgP1qgFJLRN/+o/S5K6zPumXFU3NRz7nWUvcn/0/q+vCZdS6bykiRTEkwgGvSi58gDYbI4gCOacAjNz3rY8y3MeqYeOT4UeyquRipUYaSMjUEu1qVZ0UNcebi6yJNSe++abM2i+a0i3e/8L0XlVy37crCG77tibAFv2x/SOXWCsYd88P2jO6WQlqSFCvcEK1SQ237y7NXsdzrggmTrD9DQ0qD++ItCFKQfhENQ/mDENi14UXPer7zCfhfpfIU1BtdjZbtYHIwKawP3f8gPNhY6XawsrSMubk5JC7psjlRiPu7YWJibBQj9QbazRbqjpPnQgLDNMPi8gquzM7i2sKygH7DcRBnOibAd0nJzqGRIY1iYXI0bAct28GJAwexd3QEu+qkFQEU+DFoBEhgjFLgGQapgaFr40uv9fEXL19C5LQQpaRrVd/rKkXP6Nn/nz/5z9W8srGHnn2ridiui+Wx6tnnwxgE+zpDeLtDPJ58IBoLaSDcp9S2ECsftSTDrvgi9qnXcMT4K9zf/W04agmp1UfshIgcJlEAtVjBTjOyHWDt9uBO2JKoS246PeYJAT/nJIttMSRjaY6avL4SvrjM+YKCsfoAvDgHIjNrASsGvLiBsFdHZowisXyEFifzEI0mC2KsIGbxrVWrkrx5BthYrIkSo3qgSniKN1Q2HFWDm9YxuBaiN92BE9twKQZl+Bg6J7HknsCSuwuqbcF3L6NpdlBz96KfHMe5+YN4LbwXw6yBRBGoksrDSqm2LuFcZJMz4TP3Rmz3bm7s79u/6xu5XjX/v76irvS3/VFpkMtb4fVoNRM/h6ilA0xkXYSvP4ePPHwEByZcGAmjNSlUopOZCooOF2FWKs7rAkquhDa19CK03cGIDAOXOg7kQQ1TmPEyLr32BSzPfw73HmaUax6pCtE3XLz8eoSHTjbghH145gjOdk7jicF7ER35KLrucRhZHZbBIOCtfT/bPceb4e93CuC+GZ51uzZUHfvbXeev0981NtietiBn7cDhUPZuqnr7t3ofVdtTVt24ilNCb5EVwf5qtZcqo+dGVv4q1ys/Z0sjp8oavfrcRRRCA3GCXJFEzKW3Ra9d+MMUT4jgqQQ1M8FozcKuho/do02MjzRQ80ypn0XnKNW36Sh1DSWGQUG81JWATPTSABdnrmB+eQmGa4vDia4crbG/JripJThLKDYl47TqWNEyzRU66AbeNxkTI/UmmrU6XPL2DVMSjucXF9ENh0K/TiQZV+vjF558wVXyanOBiXUUncIUW5XdX0c30wYBd8PcDBDWDN8dn4yGGV8XcyozeJ4P1/PQiUI5m559OvZoIEiVestG069jcnwCu0YnsNLv4urcLBaWO0gsG6kHJkIfAAAgAElEQVTlMNVa59/lxod4/dMMvTiRXAXXIsajZLZCNhigYQK7GnXcu38fjuxrCmJsEbqmka69YDnoZRbmFPD5py/h9aUAiddElmiq9nbHDSj0EOz/H2peOdjzjsewZLc02GfogQo3DHWI5cLiPtW03HVfU4HHpmNSeOaStBH0MZmewxHrK9hrPIF2/GWMpedhkZrCOUbcHdvwVQ1WEsJ2I9EpTWqAv9dG5lhidFN1hgZERHDPueET8Oc85ZLFfGNn6aFBU5GJkOyqGGaWQcgWPRPp0EGtMYrIYCJFCNNLEKUDrbEv4Z98MGWsikbPL5VTyEFb420R+FPL34lrUB0T3ekuzEEiVdmiYSThuJ5xAjON78DL5vtx2TstyZuT6gwmjGtoOTEMbxyL9mNYHvro9jMEiQNlUledspwSbxL6EINNUj9APBI3d5QvDrcWTN7Ikq/V6bc/qgIeXk/KVlumGId2GqCV9DEWLaHz6l/iu77xHWiYA9RdICPxL68wyMVeJzfRgKOXgsW0SKsiZYuh3wqHFSCjlz5jxKyJZNhDb+lVfO2Z34CRPY0H7ndRczswjQSJsnHpfIKJ0RYaI7swH07giemjMB/4Xsy6RzDfdzBe3wekzPyvbvlv28p1hVu2O7cqkNnuOjfz96qb2M1c+632napjf6fPtZP3fafaWPUZNY3n+mOrNu5krFXtsxvpn6rt2YmH+3aA/bI+r/q+buS8G+nLjdelQs7as+udSkfOSaehl52Emwx2EqOWxhhpNrBntIV9Ey2M1YEmg/X08tOllBd3AhVhiGvE/0hQGQnw5ZWtgoyrTBHhuLowiwtXpmH5LJBJKcbcYVgAeaEJ6d1n41FuRFbamUTyuwrYF8WfCo7eQhVL6MukzKQ6V4CfRynz0LTOPn/TfVbkRWjufu65X8fL57NquRcWCdNPrv3xa9EA6ZGc5pZlOhlcCFesXkvVekZHLBdxSoVEXYsgiGPNu+eenufXmWxvkuk2E6ybZH6kYphQMz+idj6xl8VEWq0wxMJhvDkjCWamdfqJCmhESN0Dss1VAhUF8G0DYw0P7z+5H/c0fIwohXoSi4dfmR66jonnZhJ87umXMPRaUOk6daBtJkLFsX/e+LlP/TN1LTYx9fD70PFGMDQ8AfYs1FRwkxmm0J796+9axhmzUxtm5mJomwgsykMqtJIVTMWv4YT7NHYlX0Qr+Qoa1gyytIWh6SIxxmCqCXhJHXa8gFpzDvDmYHjUoK1DxR006g4cFhZCLFVpYyMWTy1NJeYqWtTSFMqGHkwyCfLJIlXWVgsb6aRFM9OgmZ54qUWbmnBCF0vXupiZVWJE7DtiwR5RUEKyyg+G8WgoCN+Slj/Bvm4HqT1GksFNbXixD2tgY3B1gHQpovgOvFxRaIHYPDaw4jyAS97fwKv2R3ApfQCO4cA3e7CMJaTGUKICLOJF0U8WUGLBJRZi0PaGBvsC+CW5ZAPYLwFw8vpKiM/lNJ6qYF9ac93AKLtPVR8CL1R1Y6u6GQiPj6FEhk/Jo1MZammEdjaEtXgJrXQe733wIJp2Ct+wEQx7wrGzdZROR40KsJ//ZhiXPghKbLJwCavqMiHXYYiQUS3mkJC/maW4dP487rnnEJoNC5cu/SXOnf8ims05hIMzOHKgDSPrwcpS2IEFqz+B6VkH3ZHT+NLiOMYf/T70bNaqoCxrDVmyF7CDHakvVe23t897uwfeqj1QugFW8JTdruetuCHv+PZV71O6F4gCSIWoqoSxqzkbSKGsBFA1Ytv+2MIxUfbcZbkK5edxT6dDKJPiTxRFyMi7Z/6gimBmMZo1D/e0HNw/2cLuiYbupQzwtZKjZO+JT7oAxaQlsAo6Kb3mqt9Z9iGp6ZoLbESmQjcZ4uz519ELA5i+K5QXYpiCskKwzXtQm2R9Qq7El8VLnlOXcy3+UnGMsghAlf5+gzeysS85vRiV2JgnKeo2OVDXxBzJdC1QuqbsyH3WXII6Z4KfM8oueow5jac4j32hGR0a72uqkXwm99AGHIU5aHhJrQFSoVPSe/Q1Cp4/m5JKEkBep4a/pd4R932FxCDQtxCL0IfuXeJaI0nkt802JlSOpGOcikq2OKP5n+CEjA5l5nVGaKKD950+iZO7x7GbY2fQE+pW6Pq4mgD/5omXMROzfo4HVcGBuxWmK3ltBPv/VIP9R96HjtvG0PAla3l9gi7VeAj26elff5SBMkeFsDBEz3URmDU4WYrxZB5H1DnsjZ9FK52GS3qPcjF0d2PO2oOevVs0+RvBZRwfex4TI8+hVbsK10gRLDhYnplGvQ6MjDZg++z4CAkipJIIq53aJkE/PbeWDgOtB/ciQ3Ud2GeyjLkuydIQsG9HPgZLrDw3oEoWRqcaUF4s9KHVgahlUnIOnwbbxRhNIkhNgFGnBXQVBjMDxMsZapkj2uoqzmA4FvpM4mARrszDonUal/y/gXPORzCH4+gbLSQW1YxCtOK+GCYZKM3EAVDoseqVxiCFR8orF5zy7dfK8jPKPAEVV4I8canKnW81iK9yT55TyLIS6POHiwCN2SaAetxFvHgeVjiHb3j4OHbZQNP3kIUDkUvjJGUIVRYpyZugN8BEw/HQ63RFrSeMIgnhcXGg9Car77LoVhSGsIIET3z+8/j273wc5y98Aa9d+CxOnjJgm4tYuLKApttAu9FAigCRPYCfHMEffTlEcOCjCE/8Hcxah8Q74KYKZtpEmI0j8VagzELXt2ovvH3e2z3wdg9sAp6y729Y/26D9n4ZveZuvo1yoyCv8L1twyruDdte5/aeUGbbsWDixkNoJZJ0y0U+0ZQbutWSIep2igOT4zhyYA/uqQEtFYgTR+qoiMe5ANvrxpDI7WhKsQB+VsnVcFUrv9B3LMASiIQVYGKxv4KzF88L1cXyHMlDlDFjGHIvbV3oa1Jms9hLC8eSHsYF6K9gsBWAtaqFtTGOXWKbST2bnPBaUM6LXtHQXv8necrrOPe6Wm7hnM0To3Pjj85N/mjlndyjv061R66b4zvh4Uu7NI1Hl6gyYJFREScC+Lk/qyEdtEx41nScIE5g2a5EA4Q6k/9QeYntZc4pAT/3fjaeIN9JE9TpKE4iSdwdSLEuD4ntY5iRQVBHkrDoKfftROo0GSpBYvdh9Ht4/B2n8b7DY6jHCRwq8FkulkwLv//UJby+nGCoiPcqsjWqTccC7BvrwL6X67sWCbo6AaHUs69d+9fNHQsBTGOAgA9uuLCzFK2shymrB68/AyejNFUTQeph2UrQ9dsYqiFa5jRONV/E6YmvoWG+CC+dhTdMkF7tIwgoIwW4NRtu04HpKiiHibD085PHr5tBWrvlarEjTXXRCbwymDZ49p2U8pukKVF/llELQzzpJhMoqVNrpTD8BBGrXuWhI/2suUUqIHdN552edQ98XhtpL8JgLkTUAcjgMFIWuRiBUj4cynLFi7DtCAnl1jGJjvcIrnnfgvPGY5g1DmNotWWRMFVP2iYiqBJ2WuNUautZG2BaOurmF84dgfCqYD9/Hzffypv/plbS0e9aR3O4eNgwYoVRahv3ZtCwhjj3wpfx4eP7cPLoYdSsDNmwAyeL4IsUKq18Dfj5O+qHGB0ZRRzHorHvOLZQfoaDAWq1Gnq9HkZHR/HsU1/F/j2TeO3sU+gO/hKnH4iQxmfQcg0kyw7mp2dxz9QozIZCp1HH0mAKXz43Dv/Yf46V1mNYyfK6F6kNI61LhAfuMpSElt8+3u6Bt3ugrAeqerjvVO+9FdqjgU41oFi13+7ac29RaK2U5kTqTJrAtenUTGCEA3gqwpHdY3jHsX0YcyU9UOLrtgpFarOgkjCaaxMoan/vKgUoR7Q6uXQVNWgKSrFfc88mdolJmTYs9JIhQgpDuI4oF7I446DfR7fbRS8OMSi03HPRiEJuswD6a/v4ZjBQtsevqRBt8zZlTFw/Lsq44twXybZYD/SLf6+B/SI6ob34he0l7yWvG6MpPdqwoRqheOlFoWcNb2qArz+Xn3X6UOKTLmAaAX1M48wRvXsxGpIUMZOgbWJJHxE5+0y4zZ9TBD3kXiIcqqk5edKwQSoXFO5pt3Bk1xh2t5owHANzUYiXXr+I12eXEDtN9GILplPX+dh01Ik2a4a+lcFPE7SSAb77fQ/jvlFTcgiJSQa2hy++MIfnp3voGx5S1inY7tVoa2e70/j39WD/vaue/eukN69L0N3o2d98D+FXSTUyZjnHoHqohUhslCylPCYTeMlhY1XdFjKzi1HnDI43nsZDzSfhDM/CsuvIYg9mL4I7fwFpsKKLVNmAWwfqozWYHmUuY9pEGuzzuhrD6XMlqZ4ufxrZGqgVHn96wv3YRWyliK1Yy2Ty9MSEozyYpEwwqqAGqxNbPymnaV4RsMD9MpstuIkNP7UR9kOJDlB2qeGPIQwcDMI6+kFLfvvKxGh8DUMzACxWGqaS0AhW7HfhvPPNmLYfxbJ5SKg7MSlDAvJp/WsJqiJLX9czyMNOWyTQbFzYymhX6z0CVUbMpnNEted6ys9WxkNVo2JjQY2bate6LxVgn4WmuCxIkjPrITtNDFa6mGi7CPtz2FPL4F5+AbOXz+MdJ47g5OF9aNkZVDzQKUB51Wb+pqrSc898DRMTE5ia2gPXdYXGQ41+7d0P8eKLL+LJM7PYdeIRRMMl9LtfQ8O7iF3NCE6QIlkwsTTzGh55eAKd/gKudg5ipnYY/rFvQ1w/DeVMIMqGUoSDhjMzyS1zEVbW2lGOxk778+3vv90Db/YeuGsgc4uOuVPtKQV1JVignOa0M1W3qkZX1ZyGrcZY1e+XefZLv8vaOCIVSXL2AGM1Gw8e3Y9D4xbaBlDLIthJwOpVQtHQAJO5tJbkJhYAfn17i8q2Wt5eUz/0vQuSTe6F56pOqodFjjlFCFmMlJKQpqjZCEElTTEXDXF50EGn08VwOJBbiVrcdR59DUqM9bTjN5iopLOWJf1u/kohSrH2lzJ8SazCePN6x+PqU64q5+Q6cnmeRAHgC3Cv5U7XlHZSFqTMHcoa1HOM6nZI63NkX/DlNRTSVCL+m06+mCo5hi72NTU1JZKa1+bm0BkMANsVUM2Kt6Rhi9pSIdFLvn2u8kiUw/6y0xhH90zgXffuwyRpXjH5Pqkk8AaWgWcuzOOp1y6hY9YwNEhRZ5IwgYOOOqTUBoojNOIejrUt/O0P3I9xwckGBoaN//DCPJ671EPP9pBUBftVojOKajyf/iU1E5vY9873oys0Hnr2C519AiMjL6q1WWe/rFqpJq8zH5mvhV5xJkPQvNHhmISygVYMx0pRCy00si/j3tEv4/joy2gly4jihzDfbSEeLqARPIep8EV4isUmMrF2ndSC5/qwxg2kIxFQi0RNRwaNFNrSURhpmwB+Q5IypSiXhNNog5twyNmXEBu57wTR5OeZoCJScS3NtQOcXG6R/DoOPI/SSJTK4v0swIt8eEMH6VKAeDFG2gPMMRfWvjEM7ARNVcfKyr041zuFZXUUfhBAWfPw1RKa6TyaySLSLMKicxqz3gdwzXwPFtQBSdbR8lRaZ1/r/BbJQ7nKjAz8rSy7ss/LOJRlRlvJKlGqULEW3Si+UT4utihxXLpDbP6w7NYGM7SlwIl+TgkSyuPp0GnRL1RQYB0E5l6IohNDcuTZZSY8y0Uah6KUYMY9jKsOGo6JzuxVdGcv4+CuUYzXLdyzexTtpgcji8SGTGNT9HlnLp5DZ/oixmzKeZkwRicwnQAXBgmWI4WJw6cRWU2YKkHTDWGrJVhxB2Ouj6ZVw2svPYXRVoR//4V/j7/9d38SV1DDAsbQUw2RCzWdBKHpILRsxFS2Uivw0jFJOiIflBJmjLq566RN9ZzVhiANwu0OHfXa/jzZWDapWm139bvw9y28enehJbfkljuJ2t2SBtyFi6xz4t3U3XcCrtdWjpu69RZfquR9u6EblgGu0iW6qrc+pz5s1whNd6n2POVnVduXyttRXmG47LnL7lI2LiI6b7IYjWSAqZqBB08ewe4RCyxpyR+mXlJnXqg1GrVLfh2vFZOG4dIRo9dP7oZSsT3ffdhNYZQhDAKd1JnT0nXOH+BbBmzLgGlb8kNHqwdDJ/vmVyX4D00TfSgMgiHmFhYwt7goeIabEV1YuhiXgThJQNbPxqPMCFxfO2n9GlNsGew/nfdAk2BjxGdz7wpHftUJus7hXJy6ThufHtkCORQqO7Jzk41RgHkB93Qe60xnjeNzmrb8/zXKj/abb+T3aANLXLRJCs91cejwYWS2jUvT01ha6UARl7IBYrQVhkSh9a8LWwn4F8dqAieJcPKePXjs2BTazMNUMTxKyycZAtvFuV6Kzz/9ImYTG33q5TObI5cCpRyoCk2k8RBNO8ZeP8L3Pv4wJtMB6raHTmbhj55fwlcu92HUvErS3kVy8nZzFgT7P/sLv6hmEwv3PPJ+dL1RDGh5ZAbsnKNP+ghpPJLbvHF1KZG5LDzO+uZr8RRaSJYUKNBeYMeIMBqfx5HJM5hsvwCVXsVK7zDm5z4EI0qx23wG+5J/i33xc1CJAickB14jdOApF2ErRjgawRkFGo6NUNEiVqKZugr2COZzoRp6/QUbEkAz+SXR3vwiQLXGLSsqkOrWU4nIS5lVnSFwlVhbjaGtpZWsTCa1s+QjXowQL0UYiQE3MtBpNREdHsegHUkRJyN8GK/0vwlf6z6K0NwP2+ijlgQYSboYT+fhJa8jtm10/Hsx45zGVeMIBMxuAGtSFe8OHKXLcTU8uPVmV7HYRxm4KfdYrZWUXoX7Bci/DuxbkjGvjYG8el9+E9HkFVDMfmVMYSiJUDXLhEsFgWEXXhbiwqvPwwi7OHZoLybGWjCYfR8y+XoG99gZOi+9DMetY85yERw+huG+e9Gh9KrlCFVorN3C5NgIxpo1NBwqNzAFJxPjIUtC/MzP/Cx+9Mf+R6DRxlKoMNcL0A1j9IZDdFluPE4QEfCzMmHm6UqEjEjZBhxuPnEmhUR4xCYQWXpXKeS75P9teKkFtU2fV21cVam1cQeG5xvfoqhweNcbcjMN2Dzz/jqCfb3xVwOUN9PLxXdWKQPrLlLQdndy3Tvx3coGjST67Wjx3vQ4FZ3Hq/TZW9YfOW3jZq9XNqIyx4ExWMFRP8WjB3fh4FRb9n5Sd6TmD2mbItSQwhb1O3rPBUzkSZ4a4IepwiAMMYxTXO0mWFxeRpe68kzEdB0MQworrMtDpcpOEktEwXQt2K6NGkzsaY5gvFYXvXbXd2HzJ48IkGPeD0JcnrmGmaVFKeLJnEpGBAxLGwzMO9h4FFGA9Z/rPMzc/ljnxFlNqM0xl/5OtfEjUfmiCFzBsdeTOQfOa29A5lnBsc8Lo4qBIZ2Ug/us8LTnib2yj+fIMv+HzgTQiblF1EWjz1zolFKZzJkkBnW0jHlAhytz98RJR2NOP59uj25jTOqvfK4raNI4spMIUy0fDx7ci8MTNTT57sgWUPTMA89eWMZfvHoRHbNOJCEVcYXKw0JppG1lPoJgBWO1BO1sCT/wrY/hoMP3YOLKwMBvPXUe51JKdBKTVBBJqeoVUcZ542c//YtqjmD/nR9Ax9OefScrdPW1Z184+xxMGxN0c+t0/QAqB/s0OuU1SsiKne6ZA5waewWet4LleBFzAxOD5H74gwM4pM7iSPI5TA1/F+PxZenrwAES6vcnusppn/3PMtQ1QwoSqaaD1IgByhnlKjtkWwl9h5iZ610O9hkyk1BPXqhCzz/N/dL/WvN0pl4LZpTCTAKEZiyTtRVRStRCFBroDhSyOQI23QsjykQ9ztC1R9EdO4x4cgrNxgysNMZidBjT2QfxYudRBPE4EqMGxzLhk9IUDQFziNgz0HN9dNQInKi1SWWnKhXmZhfDYl6Xg/1qE7783kUVwm1atoXnuFRirIh25Bb9ag7TqiJA0V6dqKM1kwuNg2IJK/Ig9HuPbc3pYyU9l1EcLtRSQEUhCQdQaYiRVhNpEKAzdxXP/Mc/xnc++jCm4ghzV66iNrUHyb4p9EfGsGvfERzatxttSsTmyyXVoqjTbCQR6i5laU2oNMav/+qv4cS9J/CO930QvdQSHqAWfAMGCbDYDXBlcQkzSx30A1aC8xHblmxClunCiDNdbJAJRZKLknuh8sW32GPW976Mc+kWExZDVNscZdfY7jt35e9vYbBfRr3byay7K/1/C26qx+btB/uFx7BsXtyCx7itl6gO9nUE9FYdO/fs76wllZ+75DZlxQgVEin2+cFj+3F6qiEqbIQC9K7TqSdlO+k4zFV0pJCSQYIy0MtSDDOF6bl5XJmZQ6fXB5kdselKYi3VfehgiuIYnuetI7QzyRYwqafOsU7njKUNDCPQGuwuo7PcI+oexmsN3PP/s/feT5Jl15nY92za8lXtzfT09PQYeENiYAQQwHK1hhRIgViRS64kErvcUDBC+kEh/QEKLUUDkHA0qzWKYOxuCCJ3wdByEbQgAZICicEQA8xgTHdP97TvLl/pn1V8596bmZX5cvJWV/UMgJ0XaHRP1TP33XfNd875zndmF8HK7swtaGU5rly/jtXNdWSeB0dqGZEqQrlLS4lODWqNI8g4ciS/WAN9/lthOrtvZqRWB6BbkZj63nuNIY1SkvGcmxpJhlhkvrGqwKy5+X338ZB3X7fLGAmGv68ew1wMlWTreeR3O4iiWMA+8+uIKURW28B7nXRsIgss8Co0HKmoTHlNJUnvRh3MecADh+ZxZGEG5RKdbw6ev3wdV9a20fWq6LklIa+r3AYCfcUp2XGW4EdbmOndwZtXAvw3730zSr02vEoNX7+2iS9dvIWNyjy8ng9PwiTT8JIdEcuBc8X5hU9/Lr8jYP892CnNo4eS0FmoViJJjQT7DDNJg6d/cck173ujjQ2mwD75zARcVDCZqTkIoyfR7XTRyWfQ9Y4hyo/hUO8uHo1/D6da/w+OZl9DhVMh7mHHK2MnrMHxU9SCTdTmPFRqs+isReist+DP+ijN+PDLDIlRlYdTOAGDb/Tmp/To6sJb/JiaaqfoPrpPPeMNNeEguGjErkzAkEUgBES6cLZTZDsO4rYvVJBq1kXssQyzB6/HhIsIvfwQNvzvw2r1+xDPpji08gLC8Da2u0t4qfEx3Gmew6a7iF7ZQ8qiXFEFXszkZSHjIcpLCNAbK55UZKFPGw8H9fv9GRqDsXBQ7SEHXwfv5Lso1R1NXxFPtvJWC31L52VwDJvz+JklBcckcjsOejRsXV+dw3oTjieauwzDEqiXyqHi5Dc2UQ0d3Lz4HJzVO/jBR84jbzWQBcDxN57D4qlT8mxWy2Mmvug0U9WKyVXIEfW6UmmRCwETfK9euoiXnvkGPvxjPyGZ5lwopIYxjQOpCu0IKa6VARdvbuLSzVWstbtwavOImcDisM1k/ilqGulKZhEf9uoPIlgDxSq1LNp59l8N/LXv8SEvbLFQ7vtBB3uDYh71QcK0g23v/bybMUTv5zN4bxbUKQaA9/vJr+b9xznX+3k61wBbwG3BItxbU0S1cToOmXTTQjpo0sCZhTI++OhxzAuHPofnkt1ATjZX4YShfVlj88xH5EK8uDeaLVzb3MTzV6/CLVWlQFKWOeJF9iWHS4g/ojVP7zE5/qYyqqHjBlq0UyjF4ljKRO1FQCVBN2sBBR7KaYZ6ksMPAtTqM1hhnlg5xMs3buDW3bsi30gnpsMq8fG4UlsRbuCeKGv/kHdf5sRQbhr/7dGrXaRjOtLJyp2rD1N0SvJuFVg3Sc1iYMuepr6l+ZxKgERz8fsAfJAcbKIAorojNZw0dXcEpA9HCzwvEFU8qY0jNXNSxLkP6upTmUmyAHwPGUG/DCslA0qjhcpCLIcpAiniMVaSnPw2dAAykRsx6VkpelRYCirImW/qhuhQeZGV1UgTz2Op50ScsZHOYTHdxrFsHT/2xKN4fGUWHGK32ym++PVv4U7uoxmWUErr8NICPlbBwLacDlecX/zU5/K7qd8H+11WeCXHWUDRwLPPV7aR3pSyEUVgn4NZLE8q6zgI2MF5G15MT2oFWV6F66Y4ja/gXPxvcKz9RRxym+jEZSBbwJp3DGvVZZQWejg+fwEVfwulLETzegJ3jUULMvS8VBXhqvoIqz4c5glTnlOXYlCfUg8yySNQPHJ6kET1hj+SwW/ewYXr+MLN5rzodlL0WpRdCpF3fX5nOHmK0O+gk3iIsjp8J0fV20GMMm7jrbhe+RFc8d+GoHITR+cu4lD1FuLUw8t334q70RvQ9I+jLUy9OtwoVAuMw4FBaVGlFDR87A9w26+rtlQa+zvugbNfcNNJnn3pH1msNFjtVwUcUFOYbM1ibOKhyBRlR41RSrcS7Ctqj0SBGGXxAwH6rAoXuL4shkzyYRskq58rDVWanERoOX/0+c/jfQ8+iCfe+DhOnzmGcL4kieNlGn9M/BqWJNAJW0zgVZ4ehl1zpJ0mvvS7/zc+/MM/AlTqSEVLVuWGsLgLQ7RUH+Di04SDrV6Oi7fWceH2lsjlpn5FqQxpdWG2zc88mcuymJsFfZhcpymOqg/EtPieOF6tOXI/OssWRN2PZ38n3VNC8K+GwXYfZDZfrX60Hit97sjBtcz22QcO9g2H+h5fpVAuPF7H40dn8e4zR1GjQ5IedZHHBFwD9gNKMJbRAbDaSvH0yy/hysY62uR8h6yFw3WW5Zi4X/D6WLCORwcPE0B1MqxJ1qUBwEP+lsK9aoEm2A9SUjwZsXUQ54nIc/osyBUpVRnWcmHBJ1aDpdR4u9ORYlEiAU1VuAL6h1IQGj2KHULDYJ974kAIZHqn76bx8HwjE6plMw1NRgN7jiPVCgPeB7Xh1b20jKa2/o14h8Llgzi9iRwYj74YEbq5iudPfEdFHxoagagfsU8k7yJh4TQV2TYy7bw4kTwNpdmf5hT1ILpVhcgY/YdJ6nZddMT68BHHNPaAIChLLgBV88+WmUoAACAASURBVDKHYJ/7eIogdjDbW8X7zh/Gh95wRt58KwX+4GtXcKeXS8TGC6nbHyjFmanHoMDYK53qUI3n//iVz+RrWYATb3/vbs4+9US111PReCQPetf9jCU0/EOjI6t+NuzNVaWn+0WRhTpQVsUJcg9e3kMdL+NB97dxJvkCluIX4CY+mvk5rOVvwM78G7ARAitLl3Gu8hWUencQxFW0V0M4G1uoOFS3SdDVVim5bFQ+KleZMg2EQQifwE0ybkPhSQvAJ9ATSUZW8qVyrqf08DNXeP1BFCPu5ej2cilcyjcI6x7q8zPoRTEa2ymiZBZeRLmupkDOICXYq2A1eAAvz38A36p8DBu9w1j0Gjjqfx3HF59CJzuOO5vnsdk4j9Q9g5RpNv1qvCkyVl51KPJk53GdOiZe4QRbBYf9PEMh8nGPzH6AmaxpzBshKKb3RMtjmVFGcMxvSgBPnpXn8PsbsX2tisCaBl6OOO3BdzPUkqaM9VoYYq5SRT0MMVOpKOc6Lf0kEdmuRqeD7XYTcdRF684q1p59Af/zz/0PCMqs1KtCv1y0Q1LGxFcw8K5JypBOUJL1TPhDEf74d34LP/gjH0UeVBBpPqGqNGiAOC0FFvfI0M6BDlxcvNnGczfX0ch9pD6rLNP7wKLeNGBKyDKy/5h8zqiRQveiFOEqCVG1eNIg4RNV0hi1m+kB4QYyetyPzXt/4+r1q78Xe0AId/fuwH1Nu8QWCL9ajcyNNvWr9cCh5xy0spq69fieuJ8+D+M1vPXkIt5+8jBmko7sI35QFrEOMhxI4ek4GbYdH9++08Tzl1/CdhIjKYVoc5B6JHx6yrliIswu11MVlVN1cxXFUgUdtWuKEWdqc9N7LxkAOapwcXRmHkfn5qW419oWqZtrSEsldLXuuokKiDGsOFW7vixh6dhRYDj7aSaglTTomXpdqsc2Wy1JJN4N+MejpIp+M/6cQXEsg7RHwajqCfHO97n3OtlWi22Yua96RSXHmsjArjfVBbQMdcdIdyrmqgL4ik5kqNnq3yzSNfjZgOdvrjGa/iIuI8nZxBZ0d7OwpaOiCn3FHuVMJpwXoJmHmjOuCnllFKQROrmq23C2u4bvf+Q03vmGU7LvX9vo4CvP38ZmVheHsZdmqOYpIo8UonufsGN0UAdXnF/4lc/kq1mAkwT74TzaTgmh5uzTk8/QA5U9ijz7xU0ZZvYOgf0+0Fc/4/APkxCRr1R7ZtNVnEyexKnO57GIFwGngm3/rVgP34bV4By2yZWvXce52S/jATyFalxC2prHzloHXvcluH5TwiteSq3XBIyAsLMIk+ozEKBODFb2COd9BAT8rkpyFP11/s1iGfARdxKQkJdFQJ33y5gA7MEjGA9yZPMuyoc9uGGCuLOC9bUnkG7dwUz+LCpOA2HsIo8OY9s5jpszb8Q35z+C687bwVz7eryJIO2gunwdXlhDu3UYO1vLyIMIib+NmNXeMIM0r6Gcc8GwSNK49zGhls4Cq19Vnf1OPzwJx9FrwlAac5cljCkTlFY880P4TRVnPkkZyivD8SQ1Vig0tLbphfE4GdMujnkdnDx6GIcXFzATuqgoKqValrTHRMm4etiJIzRaTWzduYNnv/JVvP+Jd+PBR8+jlXYkEaisP93AQ6nNZb3wqgVT/SHV54v/5l/h7/34T6pquSz+oZPEVM1kHmrRSjOGlHx0WdPBA5651cG3rlxHXqtLIi8LupR8H03XQcSkrZyblvbum6rSUiyEdEgVrq7GqTJA1EomQH90wRAjanh6f6cPj9fb913bA2pTfu2av5+1bz/A87688QFb6NrJatVUA+qsTrY6ScvtjZy7nz4P0gbedHwR7zm1iHoaIU1juPTMimIbnTfA3SjHN2/cxdPX1tBm9Uwm9TLZUxfJ8lhiiw5MUl5kqVZJfPTcK8CvBrMB+0bfppe3yJORPZi5ArOOhzefeQgnF1m1B9juAE8/9yxud7roVWraaFB8f7mfdkINuoOlmOycan6UoRqWcPzYMRxbqUkdsOeeexmtTqcvMy37jcpP3XWovWs3Nhk30PVmsas5Q/QdQ8Mx0RpxPg34/SbxVtF/jJdf43/dE4MKukOSnUPFtwxNyGTrKecaFXIGkQHZ3fU+rN5I84KIDbRRoqg9Sq1HgX91fd9okARuQgRXqN3q/lR5JGW3KQpJh2fL+MiZBTzywBK22sClWxt45sY61kGOfx1OHqCU5KjECbqsw8TqtlOPYum5gvlwxfnFTyrP/nHt2e9Sjcdw9kWTnAm6DGmRBlFkMY62htamsbyHwD67p6+QosC+nwRoliN4bgcryS2c73wdi62vwA1K2Ck/jhveO7CGw8iCEG58AQ/NP4uHZ74ML+mi0zqFdKeG0tZFLKRfFeCd0xOfO0J/6TkRgpqL2kwF5XIJjY1t9BopQn6UHicfufIZEnL7yaRwgXqdtAcPvUYE4vqyV0I1d9EhsHKYs9BCmtWQr5yCu5IhL9+Ek1Vxd+0j2Nl+AGG2g1r0xyglL6CSdeHkdex4D+PC/EfxUvnvopEcg5OQjkEVlRsoldgLM+h2WEGVCchNpNT9l4EcoJSaoN/UL76vE0a96+IJthln+3qqWayKvQY2t/aDEElCr32GMJAviqTblvBa4KocE1mQWAbdCyQJppt76IoMJzl4UpMYYRbDyyKcObwoHp6KCDrlQsEpi2dej+N+9ABoNVooz9TFquc9bjz7PF587nl8+Ed+GJ0kQlAqyzziYeTLhs0nxa7XC5t+1hf+5W/gIz/9cdAvn5LzySQxMTbUiFCeB5Z178J3fKQZS3S76PjA09fWcfHuGmI/hOMESHspIrIOnQTlIETJ9SX3gO8l0QnKuWUJEtERDlAuzffrBEiEy/NV344cNjlDNt/ufp4ztv/dz4fd73t/j8mI2naXAg77gdy2Txo/b7+Ojv0Az3tv9eQrLTm91o+2BfsqwnrAFptRRxlp7X76nLHSB+cr+IFzi1jOYmRpBCcoS94U2e93esBXL17FMzfWkJTmVPSTNGeq6WiniChfigKmKsgkceYhARBZvU2FW/m38vBLcURGlwkM0xTV3MGhah0PHj2OcsnHtTu38PKdG8hLFfS0Jg8BpLqX0ZvRAFUD1SKmdyF9ie0FMDczi3q1ilajKc4rQ2UZJOmOe3iK+lu+t+bmD+91u8ef9tTrqW2eJXOdjroC/r351AKmTRXivnTnQJPfrBfDVCLxXYlu/0DBJxd6jPH8D4C+UadTwF8V2RKkaiwB4+zTkYN+kS+5kFQfOhg1VZ0ULv6JO1JA87GHHsDbHltAOQFevLiOa3e2sdZKkFVm0OKA8X34bgA/9eAS0rg9iQpMP4q9b4Vg/5c+qTz7hsbTARNDGZIacPYTatUzcWTEkiukYMgofiWwr1AkF9RKlGGzFiMPYiwk2zjTuYxaegtb3jGsuuex4xyH52yi6jRwzH8OD898A/PBX+Hl5AyuN96Iai/E2caf4UzrC6KryYIXmZ8jdmKkQYLKfBnVmYosOd3tFprrPZTZvNhB6FSRkOPvJUjcRAD/4cPLcPMAvY0WOlsduAnBdoRuyUUcZgK8EJ1Fq/p2OCsu3NlvwvPvYq3xw3ip+SF0kuM40v0GZrO/xGzyDdSSDcTxAl6u/Ze4OPdDuJs9hNypwvU7SNuLSr02YGGHJtK8AmSzMmgY6RAxLYb3XoWMyKLvaGQcpw+2/Z1RyMW3vGXipKDSmJMmcNMYNc/FYrWEuVKAxWoZs5USKmEgIcnNdoSbG1tY60TYiTN0WCKbhUuSCHOBg0dOn8TppTJKcYxyEChVBMpbxjRGfeTMMXFU5QhOwRldZtvxc0TNbcy4Hn7rn/8mPvaP/iG8+VnkXiA1IcBiKaICNAAu6l9qse67FNIE//7XP4cf/Sc/C5DGwyIfzG0Rr5AB++pfLOyWxzE8ryTjhdS1LRf46wtXcH2zAcctoxzW8ODyDA7VPFTDMqqBK5Ki+qnoJRBJz61mA+tRjsstH+12G67nSs6ClGof3VC1l8fy87xmp31PgX2dMPeadeZr9GAFHF4jsK+TFu/11fcDPO/1ma903f0A+xb5mtKk+wP2C+iF+3hJJm4uIMKHzh3B2UoC5BEyz0fkhNiIgD999gq+fuM2nNllRAnz6wgAM9HHp6hHroVH6MQziafCc9c0GxnFfYCu47N6LVagX1MrKQBBmjArrprk3kqARtoVIEhHpKLwqLC7ihIYY2rwNyU1R4+ifbZUCiQXLRPuOWMTar6NcvaL6rWI130k9DYw7kYA6K55rH5nfmS49bKvSSKzqpXTn/taT9842/l7RqDlXBWcV23uc/8V+FcUniFd/v5/8xqjTmXkPVVSrtxH0weFyy/i2MyByAULgNWVNRVLcgAMPYje/FQ5cRWXJIKfx1gouzh/bAnvenwFXhd48smncS1lbmcVGWbghbNodVvwwwhw6YFmxWAfaV5CKM51G49rEdgvrEVBz/5nxbN/8h3k7C+ggxABve4E90OcfcWtHx1EhjO2e2gNaAuD882AN2fyXhzU3YAUGhYFilFPWwjdBK2sgg6pLA6VgXZwJLmGc/NPY6X+AjYas3g2O4tWcgzHk6t4S/vf4cGtp5Bm5NqlaLt13Jx9C9LaSRyZeR4rVVKCPGxuP4z41iVUo23Rsk3jAK4XoeekaFKpZbmC5eUZZuSg25vFzloV4cY1+E5HijCQ60A7fyd5ELfDH0Jr5ihqh65jvvJlJPEsXmh/FJd3PoC5vIsl5yoWut/GUvwMwugytoNTuFH7SdwoPYxttww/CeEkzPunh5mSm23kFHrMqkrtRxdopnyiFdiXz3CwHhQZQja33GcS3fh2rj3euxBbLjJmKTNfNPXf93x4vXVUvRSLs3UcW1rC8mwFM4FSwCFINlsCX8OAdHpqGjGw1Wjgxs0b6Ozs4OEHTuPMscNC96FpaCz5/jQSD4xRClAMSWbjS4IvF3FGDvIcn//X/wpnHzqLt7/vPSpZ1g2HyiQo14JJzBpU+VO8QvLsP//rn8HHPv5PqSeLlJn8kihGo1u9N3MQaHCIlJf+PrKgecoDdXVtHWs7DSwurWBhroa6VgPiexhZUkODNIJTUgAmB7ZyYLuR4uXbNF7bSFkvAC4S5gjQ8RCEaFNBKAi158p4lZTBopLclWKVKDjkKlHttThem6fevze1mYYH8vSiB9l25n6uLWz8Hla0fQC9wkfvt8MLrjcV3A/kO/VvYtdQkS/czzHSv8YDup9b2lwrb1eAOZjjN3oUKSrZflt61atZD4+t1PH9ZxYRUpgkyxEHLv7wGy/h6bs7uJm6CGvz8BJH1nDl81XUTqXoN1BBkPVWe1X6gF+DeoWDhsTC+oW2FDWHbyaKcSIWQWaFkg8PuN9RZF9f38dRGqYOZouOGoy8/K5pPETRVcBZqVLJniT3Nxx37ZMaeaZGxWMqVgNhk6HWmHv3I5R6H9Wy2UYwReUmDopk9XX5JTKuLjYcfG3m9J8/UPqhWtKwupbSUFXJybnQtKXKPWm8NA54riTt8huanLpB2zO3rPn9zOFUHnvl8VdSQIoiRFxI4Q9WOo4Q+sCp44dx6vg8Kj6wtd7C1toqkl4Prheg6ZVAYrHjlJCmNBbZtEhoX4r9zzi+SrK2wl8yR8YX6YL5cMX5xV/5tXwt83DyHe9DU8A+vZoG7DPBgAV6dGa6xdoyKcRXtGfsXs4VVSKjYL1OlnX1jDnhfh2nZ18UlZord5/AlXBZQNmD3S/hLZ3P4FjjNiKnicipoeGdx4vzP4i4cgIP1r6IE+W/RIw6bm1/CKW738Bc5yJmnB6S2JPCXl2nis3KLLITy6iHO/CCTfRwBhvrZxCuXkY1uoiyw4p5LGHdwl33LK7U/hFuB2+AX9vE2YU/xrx7DZeaH8bzjb+PNJ9Fxe1irruFpfgi6slTyL0mNoKP4FbpEaw5FYQsEGBxWHS3mvucONYjw+LBezhFeRpsEIHt23AUuLuKsYjRKao2Dso0vFhLIctxZtbF8fkKVhbnZGIRrBuQPyw2Z8hkBLZKDE1Z8q12G9tbWzhy6BBCX3lsuNDbHA4Vk3gus/o53bMEV198AX/wn34PH/+5nwP8EjqklYVM3lL3HLPBTWyRG0eW4N9+7lP4iZ/5WeR+GQhLQuNh5ILJxVokTBKF+vzPfoKWUiVQXhJuFFwwuAhx85j+bXgNk7JimrMucKeR4NLtddxtddHOPSRegG6WI6xUkPfIUlUbg9nwZBEk0NeqRnxXLwvgFmzKNn37+jmvQg+MDItJ3mjbBPqi622v3e/bHrQnXfFt99uq3deT93zAt7RvpID96etA0RsPANbB9ofV3Yxyy/DJonRjo1JS/ISisVIOfaTtbcwgwptOHcZjx+fQioD1Xobf++uncTMvY8utIHd8VDQgVl517WSTtVB52c0aT6175Qfbza83Ut8DH5lOaTUFSsVIGKBxw8k3Sb5yR2UFySfVCpYDR6ywZDSEHgb1Bbu08eQPDIeRpFszYI1a0EiXjiWBitqdMiz7lJihUWowKW9LI0YdpseMWo/2/Bs6j1blUs/a7bE2HnzFsuX1OrtOg3ACeWrgE0eyzwj0qbvfpsxm34AYnkaDZGIVKWCqs66mK2CfD1JWnBgKGvgzYl4PPczVazhxZAVpr4Pbt26IERGUqkIJY+2FKFHy2zaHqjsw/UzDMJp2poP8ivNLv/pr+Vrq4+Q7lRoPpTep30HPPq0LLlKKs2+JJydwTMcXfmPT6YGrhogkWfLLUJOfVAL+95nlp1CKVtFpHsZ6923YCn0sJ2083P1PeLT385jvrKMRBGgEb8RG+H5cLT2GoBrjbP2PsOQ9g2Z8Etcb78Vc82tYaj2JheyOPIsySFvOA7g7ex47hw7hVOUGau4lNNPTuL71dritGCutP8RseleUdgKngVulx/Fc7b/Hrcp7EWUdnK/8Jc5Ur2I1OoNL7XdiKzmNXpjCiwLMsUJuehNB8BJazsPYyh/CTj4H32fd3YM7VCjv4LcSmxaaBW3qudZtNJa/CZgpGgsr0JXdHEEaoeoBZ44fw5mFAHUyZYiHUyCgTrEomZm+2D1bJMlGaxf0/52lwmXnxKS8WRHfsRBM9MG+L/kfpBIxzPcbn/hl/PTPfBzhwhJibkyk8Wi52dHFtT/yhbMf49/92mfxEx//WaBUU2W8peCzSi3ioZKXKPGmvDeyVA4VkDKjIGHRLlKUHIZmpx/SJ1wMKTGqK/Dy7wu3G7h4aw3NhPkkJaQiV2bkPY26hOpRFcJUXn2Zx1QB2q9HcXrTXz/jHnpAZofFRnIPt/6euMTS3t/Tu94Pz769kSNobU/tHZxcSAm4x3vt7TJVkGj0mn6ccm8302cX9VmSRKiwEnnSRi2P8JbHzmFxLsCXvn4Bz9/eQiOYQzuoiyeWlc95uLIucx2mo0Z54tV/q7/FEaJxrFI50w4fbSUoKo6KECjyiLIeBINqYCuONLPOa5a5nLYL7Gtaj7RKPaPPrBjCi96QCMdgJEzGDLtHS3EtiqIvk5mkriEcaLzMwxEhtVuYp+iO0rSbvodfjB5Gs5WHXs1L/Y7yTw24lUmlpDjTVJxeRvK0XC4P6EmslMuIDZkdVJxLUgH/LKwlexe980aek2qU3kDXSAF7GgyJnOP5HgIWTaMABnkZLjBbq8HNYiQ95mtmqFRpIHroRClSx0VYriCJxvPgigayXY+rK63WK8eA/czHqXe8D41yEdjPB2B/H4Cy2MujrKTBjGaohVzkQVJkqVzCUu0i2lsdNNtHEdcOIUGM440GHun+Hs7EPw8/8bBZO4Nb4Qdwx38/NlHHYu15PDz//6GU3sVq+y242noHjuR/hcM7v4/D8bPwvA787hzueO/G1bn/Ai9X5/Gu5QtYzr6KzegEntv5ELrZUZzr/h6Wek+j1nsJtfwObpffjL+Z+Rlcm/m76CRVnOg9iXPlqwhrOW71VnCj/XaslXxQSLScVVFPYlS8C8iyErrpIUT5LNygeU8L1eSLbC2xA36s0Qm2ue0e9hrxEA9Z/CxTXWaCdGcHpxZn8PCJQ1io+GB8hApLLETG29NAlIVWW8/DsqXDI82MuH6yj1zLoif0mtsdUiRDDH1OdurhU8GpjT/54hfxpje/GcsnTgGlilQiVKlA6kgZqqOXQP/MLGAsm/753/wcfuK/+7iA/cTz4bD6YhojYM6MLCnKly5lzg1p02xi+h2Gi6dwgerThl7htdgGygZLFEErWHW4CHoeVrvAM5dvYaMdo8fEYZ9aD+ZjDieI7V6+lQzZHj66Xbe/ftZB9MB/pkm/9l1XrPhif/34mQL2D3g62IP9/X3w/RSx2k+fFTqw9hGlUMBoHOCKgjMdSkkXoROj12ni3Pnz+OpT30IHVbTdGtp5CM8PRahEmAcE+bK+aiqPFsk2nHo6aQTO6kRcDcvUX32+vQLqxnvfx0jmWs334e9V5KB/uY4WawroEAhWmHc8nmvAfh9ek4Yi7qTd/TExGmeRByBunyEev3EqKA/87icpFRvj1dedogG7eZR4ramFbwC+/kX/99oYlH2cOECU6pQ+UhiGKDGqXmDPMDqudlBTA0C1W3nJh/4ulApXhctUi40xliP0fcn1izptRN22ygekyIVQXBX9VhVrs4tKWYN9fkcbar949j/1uXxdOPvvQ6M0B1Hj0ZxkdgnBCnX2pXssnMfasbdrjhurdXziGwgm01AnsSjZPyqBELyx8JDX3UKOOjpeHc3SloTSHmzdxQPtL+Bw9s8RJW/Fav3DuFb6fqy6p5DFLZys/zHOLb2IrOfg+s4HcKX9KI4HX8OJ7d/G6e5fwHW24CWncKv8o7i8/F/hebeKtwV/iEdKX0bHPYWnGn8PN7OH8XD6DA61v4yl9pexEj2HjeCNePbQP8HT3g+g5R/Dkd4NHE5v4cjiLXSyCNd2vg93gxl0vBJclEWGs+psSBJPQsknJ7SiVuxlkexzBvdy0ZRzTRGmqbc04cepJ9pFH1RyEGkhanckmGeUacbLcGqhhvPHFrHkkbLTFV44HS0qQYpVk/VE6m+q2scv+Sa6gWowyv9U8tiAhKT+y/ZQYJ8LK8G+S/pZ3MOf/+Ef4JFHHsXy8eMs8oAei2KJNcLS3YmUTWdBrY5U9Rt4K9w0wR/+29/Cj/74TyFyA0R89zBEtRwiDHwEIeNtpOdwVGlOwFBjhfevdwPZ0MQpYvc2fbDP01NdtTnwJe+AWv53u8BzV1ex1uii7bqyJigvjdl99KYl+QWq/1hefDh2Z9urr5/3GvWALvY2+nRbQFmYaG/lctr/+94PutBBN902oXUvvWH7bYp06W2fo3Dk7o1fVnK7pcX2McXnFdF4NCC81xsX0s2YD5alCEMXreY2qrUqdhpNbDQ6aPa43lXhBXX0kgSer6KpBqoy6qxWQu3l17r6xvOvthq134jijt5/lBGgIaehA/X30mEaDwHlEJ9efw+TpKsiCoNDfZvxiO6oZ5+3VBrwI4eOPOz6aQFLeNTZpBGcqLsVriGj9uZY7Qfdo1rOUrz2OpFX3kkbNLu8+0PgXyS000QKjZXDUDn8tNqQaZuAc5fef97MFOE0cGDYzad6VBVjVT1kDK3h56vIC9XxFDU4pIOO0YM4QZ5lSOIEpWpFRkjEiABxNQt6WQxeYyBZnGrn2c9ZVOsTn87Xcx9n3vUBbIez6DmUDFQA617BfhFd4ZUbPfBMDygpehiyIm1E3fQZNIMqWuUG6nEXp9NnsNz5XdTzLyNyfgp3wr+Da+5hROUMtWgVp6tfwPG5NTSbK7i6+QPY8B/GEr6Bh9u/i+Pr/wHl8C466Vtwq/6TeLb8Idycmccb8/+IN1f/CD0s4693PozL3luxnGQ4Gv8VTnf/I45t/yli/yE8t/AxPFd7P9b8Y6ilHdSiHIv+VcxVe1htHMN6WoNTmkFMzja5e4go8Ci6qbmTIkzGySJFG5aNcaX61cIKkxE7DG1f+YtIAaZ7PIo3oQH1ZPi2o+fKxBZVTFJ3lPxlBSnOHV3BuaOzmHEylCk9Sa8EOWactJzYYjGrbH6VFKX86UIFI5eQUpu7Du0V6UcBFOfdJPOoUydnI4gijvIHyeSlGhDB/nN/83XcvHULH/rhH0bmBeilCTpRD51uB1FEKUy1cniBL4uBHwZS+ZB5/3/2O5/H3//oP8B2L0NYmxGDgIu5y5Qe38fM7BzCoIaSlgMTCo+EOkfaaXIB+pz+6R9SDB3Zt1g5Tkt+uVS4CtEGsBMB33zxOm62Y+XdJw/SZ02IQfl6qTip/zBjQMKv3yGH6vbvnPbsZTG/H11ouWLcj0e/Zve0B8cH30RbcHw/2jhIPjyY95rktrFtu+15k1prW1nZ9jlCjxQnkxIakHXL8dDtZdja6aLZTJAmrqx53JsIJBXg53pJAO/A91ytTqPEJHKpyjpEz5HtZBg4DoN4ra7TX5+G1XaUQ9QYE6ZPDJVHvP4SkVZfRdHKVSHF4V2BlBNq+fP8jNz1OEaSxeKIIuVTnF9DtBgVVOC+qarNj2IR4wXftZdLMq3ef/sJtcrIUfUGtFKOuKIp72zq5FAtm4aHKaA1qLY7gNuDJxmuvLy3/uO7Diqhqm5rniW3k+KwI0eRJ3yMcsq93dBTX3nemAiGytHW6NdECXQOhRgN7IOCAndF+1LReysD6N4OR4pqffLT+Vrm48EnfkDAvtLZdxBIQQEq5TiI6NkX6sD0R5mCwnZNGpXoHDYhB0tKLc6QOiFafohuEKOWdLGUXMA8LqDsNbGdvA93/GXseCUwcXIpvYszc3+CapBgbfsY1rvvxpa/jLn8Gs63fx8PbHweVfcG1sofxo3af41L/juxVgpxJvszvKn+ZcCdwbca78IF9zEEOIGl9CLOxH+Mk9t/gDyp4frs38bl6tuwFi5RrwRIllCNY8z6HcTocfIXaQAAIABJREFUIIqrcLMlqcDrBVQ26aLn1BG7JeE2lzIW3R49xoGITNjpXa5Rmk0sZ8ABnPZ99m6wDU1GWQRHGj5BMWj09fjfKSs2pylKLC+ddHF6eR5vfOAwZqlWkMUIdRFrUBJTh+ToUWBiqvFzqKVFJz8Ne+xHHigGgVomtaausv7VOq4y7xmOG/9a6kam1Del0ugVv3rxBXzpT7+Ef/gzP4PtXoJW3EMv7g1aYML5DDsSNGe5ePtLbo6/+H+/gB/8oY+I5FuP1BrWD/C5iSgVAMf1UKpUcai+gECMl4Gk567Rc69gX6Yccw9UkXDpS4/VoFl2DFjdifHVSzcRUYLUydHjBsF8Bx0hEaMq41qhtY2nDbJX8ffWuSWvUpuK+civzsNtgeer05pX7ynWW6WpjnmATbPtcwVkbBZ9+8YdtJE70bNv2e79vJ9a7+3Jlja9ZBTEjCdZimnJMwgefXQo17zdQKPTlUqpxqNrspZ84T8quM29w/c8ZAT7+uGm/8WROeTpH3ZsDs4h0CUOUjuZ+nlfq0bfcYjkSjAudBZTUyaXHDTxXTMHjVFharh7BPtmX8sE8HeiDlLRhVcJq0xkVaITKvOXO4BylknseldXFo1TjnGHSXP95FXVLioJMXJi5Jy5M9fKFQHqitbCIlQ5YvGIK+gg3nLep8A/Y/qfxoL5I5EUEXcZGDlSu344qq/fgI7E3cfoeNL1cYY8+688jmgUyNeHKEXtWj+0wUBPmhgDRVmB43cvem9DMbLBjgXtpRoPwX4gnv0dgn3x7OdSjVYSdEnjETUeDrDpgJIbvo0CiIApYVkN+Qn6Gey7fQeluIzUixAFTSRehHLio5akKMvH9NDMy+iWeqIagsjBUr6NkwtPIUpLuLtzFF2cQzNwpNDV+e6f4+zGb6OSXsaVxY/iavBh3PHOoeXlOJRdxMOVr6HsV3Cl9RguuScBZwGVtI0j2SUc6fw5nKiJzcoTWAvOo+lX4LgNxPkyEIUIHXpqd4CkBCepSjUlx4uQuTESlJE41Hxnjjd9pbuPQs++Ndif5Gsp+OQW3k3xVE//1Dbr6NA5dnkFXHBZL4HefL/bxFKQ412PPYQZP0fJyTQ/n8HTHJ04Eu+y64gqvoGn8kwlXaWiU1z0TCXDfoN0bJD+eaGkaM+DLmS+u90FgTe1nA5mBHV4naSLjdXb+Jf/17/Gj//0T6MRJ3DCQJIKjGqR8PWZHJRlCIIAcS8SbmFzcx3P/MWf4oN/54cQOYGA/drsLFqNbVWo2/fQiwn6XcyGVSzNLyBkAS1pqV5otElhNtN72+SV+aPKgXPdV5sYhwO9+H9zo4PLt++Iak9eLqHN8KSMKa4RBPoE/K9SmH8vI9CabraXm977ucPh4Hu/y+tX7qUH7Ptc+UUP8pgIkEcfoj2CB/nsg76X0WG/5/taGgVF99c+bqtHWxsVEtKU1Y46xgKts0yt7eLZJtB1gF6SYaPRQrfbQ7cXSRElRgBSrnlUc6NSHPevlOaCWT+HuPb9hFsTfVYyz321NsGYCtwbvr9agw23f7ApG5EG/kYEGZALoA98TyrvhqwVEwTyM96RiasDOpGWjAxK4mjq9uiQigWQq0xj7YU3VNeJeRKjc4R7rapezz3OeNkpeckzCeyDwJe2lQO2i+3QcpsZ60oFuvKs4qErB9x4pQaTuDyILmiaU5/SNEgqH1YxMr1LwQwdYxmZ533zTEaDEfGYPthIIxY5DThSsEsX7ZJxrtgc6vdkK/DrjBwFtn0h2JetfvRk27Uqv+L84q9+WtR4lGdfcfYJncbBvpbcm/LmCuzbHPzUoqMydDLlLU03y5spqzZZROY1kYR34JAGE83ATyvI8wAxB6TfhpuzUAF1ViMsO20sVJ9FI57DVnQSsTeHlr+DUhbiXPcpnNv+HdSTK3j20E/hpfwdaPsnkHspquk2TnhPo+b6WO+exbXwCBy3h7wXYhYplvJnEOS30cCjaOG0qJP43i10nTnEji9hH5/tl7wXFmNSiweymnpPJ9Z6quOeiSJgZvjP03vTbljaejdVeLJICWF6S9TiZKbV8PnGh777HqPvLdQYrwqv18Bs3sNbHziC0/MV1D2jSuMiyuhpJnUHaMYdtFodaW6vF0ufU56Tf8h3r4r0ZX8pH9vCOcIYQIwStdiVqIMrBTS4+PiSaFO08QvY50IlCyKNoxSOk+Dmy5fwG//nb+In//E/RlauIMo4KlQ5dHpOJJTKZ8axLMa9bg+Vchl/+adfwpIPvOmdTyDxy5g/dBiBV0azu4WNtbviwZAF0PXgRznmZ+awuLiokoP76Ub6RfWCYA/29aKkaUnGdOTf/VgJPf6Oi6uRi2+8cBM7URdx6KMnpdRV0i5DmCwXLwVlpCkH66G0G30TzvpOA/uFC/e+3tD6Ylsvs/UNv0tOtAZ/8j4HC/btfScHr36zt/e2+Jh6zRs903a92U97VL0TO8++7XMccWMwr4uUFS1YzCgx1Vcoe6w98jk91E4oe0W3l6DTi0VOsd2L0Y3IyVagX2wAcZArFR7jXxMJSD2s+p58o9c/xAvv0330MFSJoANVtoGUs7o3PfcE0D7/OA5q2ocqZoN47ofqrOiPRucXCz+yMBT3OxoocZogyVLECf/ESr5ZFGlo/Ix97f67DH7DPVF58PlsGhos1iVtpCESUL2GP3ORpz2hQKmtSgNWocAMjA2h4soJu/eRflSB0Qiu630qrgoLyNk6umAEKwYsCeahjhoQ5vnmTdRHMlH76TNCg3kZP+QgD6IVBPkK7Ksx5qbjYL9wnBbk200ezzZrVX7F+cQnPpev5p6A/Z0SOfshvIye/VQ8iipBV/OSLTdvm0erTzw0aXfxVYY/LgcQixPFgEvJSsr6BXByesmVHjtBtMOfyT1jhDkrwm0jyUtIUJNCBakbwc191LNNzCeXMIOXsOa/CY38AURYQO5yAGxjJthAyfURx/NoxjPIg0j0W72cslsNuE5btPRT0YLhhO4gc7gIqIpuppAQOd0yaWUA0HziOxmDabyHipwdRbSpSUB6P8BqP/kCKftNlAkI8viuLpgMxLeN01h+x6qsolqQJkh7VDzIpbptLQwwX6sI35HvxQTWJMnQ6GSIWw0sVgO89fxpVHJ69OkxyIQ2Qj341a1tXN64i3bcQ55KmQoVdJWoVI5QZDRzLC/M4/jKEZR8NcnEquezqIvjOGh0W9huNaRgVEzeoCTvaL6iXkwqlQoqpTKq1Wr/PkHUlUSgrNPB7RvXUAl8uJ6DZhLh5z/1KfzT/+V/RVsWIiWfSf1hxX1U2fxx1EMp8IBOCzXPw7/4tc/ixz76Izh85KiA6vn5RQSlMrZbLTS6PTTiGI0ogVepouL44j0/tLyCasjCcw6CAgUGMyYmZx4ML2PqvYvIelo5Wb7pOhy8cG0VL6+uIy5V0GZGgcO5xyRlwEtZHs5F5EoPK8WKHNI+CXtTv5iKPy61ltUUYftfP17vAZsesAZwBRHMvZieeznXpt17sh3GHm5NQNofBWgP9KWi/ikKGh+0ko+sT5Yfx9b42LVODoPP/odVPmbu3lIsUTuzhG4iPjEHvShGp9tFu91Bh/92qrJfcbwKXUWLjggP3qOTkCDYRZakCrBqGs3usaSoLDxcVtHNuuIgYiQ4COm19xCGgc4hUHkEUv+ENEzTR5rWItQgtcD3qS5KTW7gGeY7sm0URqHHP0kSKUSVpKzDovLfZA82XntRTRwcvBMpRFRTZBV2tpXvvWt111x+Sag1fd1v4xDY1l76caivX6MYMA0h1AKuvn53FZHRzxobS8OttROZUDQqTXvtz6GBUs9Ai0jhwdHDdk0rok6pMW51zyvOJ3/51/O13MOZd5PGM4OeS7CfKrAvOvsOYlpnaqueuq7tZduml9Pq0Bre084VPXaLEsOe00HFuYwsXUGarSDJ6xDQ6u/A9XoCVp2kDERVpD7B4fh7j3uk7eD2wMIcmdaFK5ji7g0fNlKK0/pp7Pcjq7Ty7NvdJXVV/yiviLLMJdM/SRCGTMABoqgL30kxW/KwNDuDlZk6lushaq4qgmV85+KJ0NVuqcKTxxkqgZK1jPldgxDNNMOFG7dwa30dvZCccVVxkPchnPdZ/MkB5qs1zFQqqJXLWKzOoOqVVIU68UTnEhG4s7GGdtRBJ+6Cfhl6jQJPGQXyJlyEZbVhUa9UwpAz9TpmZmZwKM/w0jefxt3r13Bkfh5p1BVg3nVc/O6XvoT/9n/8n+DUaoiIgMnjzAiGlcXPDdAP+N8xgm4HvY11/IvPfgr/4GMfoSsJ3XZH+tEPS3BLFewkKU6dfwTB7BwaXZbWLkk4YWFmFocXlkF9p0G2wmBNV94q9d/TNj6bz81zKBp7fbOJb1++il5YQZsKU0FZJVcxGYqbFzcEOjhkXDClJJcopvJ0OQL0BfBrbzujAa8fr/eATQ+M822Lr5o23l/pWcN64DZtejXO2QsguPf2kJtnuSdbPsTeTLG84ZAgwLQrDjoxWTjsY0hN0U2Eey6e6EwKKDVRQhQp5TVxIpnkV2Iqre8ulM6UfnOd8KtBP73fBMwEyowu80/ZzVDxWHdokJTaZ/xM6wjNvR/f9yds8yObAROT6YAavMPAITZ8T/Hmy3kqoqAMFSN6sfvpUqXe5hAVn93nKtLB+PWWd7Qgo+uG7UHm1Sq3csL7mlyGad1RvAZokZKxcTnSG45zxfmVT/x6vpr7eFDAfl2D/WwE7CvPvi3Yt31x6wW5z6kbvFGRh1u0USzAvuv0UHJuI0sXkWYLSFFB5mZw/CYytAWguBk9pjUJ+dhkydoOtElgv/hDjwd/rfts2sgZ+v2kfAGbW4h8JKe0lmLkv+nJ9rIMJf6u20HJd3D60AJOLtcxE7JomwKAIRNxhV+v9Y81cyhJM5Tp9U7Z98pbAc/Fdgp86+VruNloocfkVicCIyhS1MJxxJtfDQIszxEEL6Dql4WYEvD3OqxKUL+2uY4bd29LtI3+55QNIK/eY8IsjRbDk1SgX5SJNOgXD4zj4MUv/QnmfReH5+cxVy4j9Fz41Padm8Nv/fv/gBOPPY63v/e9WI/aSBm+HAL7KvmJUmExKlmCi09/A4eqZSyHENUeLpL0ihw9cVIiGRvNFp6/dBl+pYYHzp5DVJ4XebXQ9XHq6DGEpJOJ0oJuZ99rMaEoTRG2noK3jYelkwObrQjPXHgJrcwRsJ/Qa8WNip4eRr9JgyK4Z+9ppQejqyxh+L5sp3oojbXXj9d7wKYHbEGvzb2mAf793uO1uH5f/SNeyYMF+wft2Wef2r4jI/8HeQiRpsgxJg9Rriq2jflYEDrPECjWhoDBqCZB33EUz7+v+S630Vrv4jFWwFalC5uqrRrqDsktT3vPoj4rMmp5nuH2m7+pD6/81kM6nxLV2I1PjFy3WtW1s6xPxbk3sG+Sp3ddvV+wbx1JLqbwjvX1Pvcv6/Fc9JwJc3b8ngT7n/wN5dl/4gNolGdAUcNdCbq6gq7wgi33ZFs/nbWXusizLuNp95Nsk4jJ0fOdBrJsBlleJxQUbXd4LaZ9Kg50Foii+f3wTNj2o3Yr7xpbEg2x7eBpK4D+/RjYH9KnnXYL8rM5LOitTVxSNDIgjRCS/x73MO+6eOTUSZxeqqKEnngxFP+PFBdPJTO5vsL0+mEyxdIMDk8k9y7JkVdCvLS+jaeuvIx2qSR67yEikTZlFCDwXDEeVubnsVCvI6PMZZpglp54cvd1Jkk7auPu2ipWN1bhlSgtqWglBP4CTFMVxTLyXdLVWr6Li50U3nJcRKs3sVgr49GHHsJL3/42Ll14Ea7n487mpgD+5VOnUVtYBKplxLQlCPaFy6dFO2lcZAmCJML1F17AoUoJRwNGAVhpr4wXL13E9Vu38N73fwC9KMXKoSO4cfM2nn/hAh5579+CV6qAtXuPkMoTMC/hFQbFcNKfOGnGN0GzKctvzIcQT/xgBPCzmbLfG9stRLmL2PURAWglEdpJD+24i51WA24aiIZqwk3BYx6Gp5R7dJjTSJTp0TNtmL3++9d7QHrA1gs2ubvsFk/Lre577KscPNjfRZk4iN4qAJmTbmvL7d9Ls4pqhwhA1l55kzyaxqQc7z6M9rsAWO3pdygqMrJ2q6KLY1dLMrCCPYMxbIsziyJiRQFV40RV7dOcejqShMq9G+yPYiPlEFZtG4DNCTNpqPjWK/W/UUjadU6BYtXe5qvdGtDPJZgyQCZGGgo+jvp2u5+/rzVtL2D/V3/l1/NVSm/Ss1+qa86+9uz3OfuqSIMuUbSXuTH5XHGm2na68SsO3a4g4U4lKtqkQlGBhby2MvI81EiPaZQtOF4sCeniiUxd+JQ4HLEECy2xPRQpLAL7xR7718azL0u+5exRFAwHsZcj8nLkbgIvT1BFinKnhUdWVvDoiSPwogih8LiZrVMWOUeCxHYGtHoJ2lFPPAUE2bPVEmp+gApvrSu78twnn7uIG60mGqTu1GtwogiUvOQ4ErDvuciinlLiyTJUS6HwGtNuG4cW5nDs2FHU/RpiRNjc2cS1W9eRuTlyj8lKKtHHSZVyDw+TyZ+nSn6TQJ8Tk8m1pVqIdrshVKEy5Wk7HeE7On4Ap1RGM47R6sUoMWmK5bsF7CsOoEjtkh4XdzHHAiC9HrLGDo5UfGxub6ETx7h55w7cMECj0UK73UXSSxB1uvjQBz+MU296J9mRKp1W+PC6yNbwbJNKuJI5MqhAqAmb4yVXFMLnW9NwGhQg0/NT/6VmYSZcTs8NpepukgBeGejRxmMuOqk+SRc3b+1gpxmjwQJiDF0HAVImuGl5Mkp0EvBT3D+X5KXXj9d7YHoP7MsLZhIBpz/mO+4M24iubf8UvyA3sYP1hova2YH2pn0Cs1EUO7DHj+O0sVuTOkRfCvchA28UcN6tymNAe6Klo9UKPFQMcajTxJhwKZ3pad0MI7Vp37NF40L73EZxtDYopIU6sK5RlamEK97/cWercYwpm2BQnbYwqmBppaiE7BGcuA+9+d2GyDQUb/HBlWlTiDqL3ruIWravOWuKkI28yvg9maD7S5/J150QZ9/DBF169gMETg4/U/QIlaBLb6cdRUYFpEaPcX13225UH8cGwCuakY39wMFDJR0BG4ZnLmo5BB1UHVHP43keSSfWYZ/py8ok86YoyuFY5ipMf+o9nGGpxuNrb3Xi5Yg9JdDopD3MBy7mkeJ9j5xDhYmb1I1nlAjArZ0erqyu406rjdVmE12OtYASZgqazoRlZN0uFms1nDx0CCcPL0mi6988+yw2Oy3kZfr0aZAy+qKSe1mklmFOo3gsxajkTw4vT+VPKfCxsryMQ4tLQqO5cPECUicVQ6NUqwiXXkCo9lCoIJ6QUVTZcz22+XeXlBVSegjk+2r/SsJTUtt1iWwvj4US56dKpUbGHmk8woNMEZDORGMiy1BmURDfR6PdkuRzFgJjJWlGPpYXl7A4N480ThDlqngIk6FKHucruTNq7POzUTu51Wpivd3CVreNTqfT9wbRWCFFyPyZm5vDfG0O7Mk8TxQliO8scdtRsJ8jTtsS2ZAsAS4OKTcipYyUS5SEiWwZOjkNHmrzt3BzcwPr7Q4i9guNZ5l7rDaoCp85B63zuoficfcwM+7bJa+l9v5+X6rYAWKXGr6XZ9uC3qJ7FuKLAqcRIVSRb3Uv7TzQcyfQFg70GQriFe51tmCk6Nsc4Nb5iq872kb5hnvgXFv1pVBWC7jiRR5cy/B7KmIWu1FBIUgUAYzxVu5nPhjZ6eG7FgJzq85RJxXhG9vxo7pxhJ/fr1Vs0QhLA8KWqqaEgKY7pIt1Bie1d/x+tv1TeEctXTqtdxzgivOJX/5Mvo4AZ9/zQTRKM+g4/i7pTTpuoz3o7CtwVHAUcN1s6Sy2m6CWiJ323jK5KJUp04xKL7rqp/kM8vFkZomY1oQhXDDx7A3tsYsLefOS1Tj1dQ7+BOkPu5eR2n1aiYhAj0XGWPQqbWzjzQ+ewkOHFlDJIRKp15vAhas3cXl1nbpGSEISe3IB+oxmJklXuPxlryTPLxFPpzECpDh+dAXrq7eRpkxQVYWvGJVh0RMD9g24p5Fkfsa/JSIVk0LkoOR7WFlcxInDR3F79TZur91hVpF49omUhUGpAYDx7AtPXwN9U2yMsq+S26HPFWk06TKVhEojkutE6lKRKAHtID9nCjnrCJDWoqRomNtA9g6v7epqjEEQImVBNoL9OEa9XkOpFEql3VarIfKWpBaRpz9TrmK2VsfszAwCL0CURLh99w42t7fR81kQT2lFM9lLlBWksqMaVKJ/7DgoByEOLyxheX4RVdHSyZQilw4bmzEoihR5VyWwm5RgJYisDx2BcyB0wEQKbgHbCXD19hrubO+gm3OEsC1cR31dwOyAPfvK7XTw8+K+3/He5W7ve9OGHmC3MtynFlmuS8VPt5M8VqO4CNTdp3caum1RLppAoH29t227i1xweynyNT7ndODXtgH3fF4BR7lPGbznm1peOD5W6PCxK55URKWRSMDIs7kfFu3JBw32C6u07kGlqbjL7FYMKWI5jowEX0w9ZNLaPcd6b7C8nUrctnFIF7u49zO3VfRqev84yK84n/yEAfvas++EGuxTVYPJi1TjceFJkS3Lt7f4OAKULG839UPrE/rAbsoF9LpGrg8Rccz5h6CLHGqmcjLxk4k4qhjCXibT9C5XDSt67eLnvHZgfxed4xX6MyUFRgA1eek0nDKETgY36uJtj53HTABUfOD5mxv462ubWNtpIg0rSIMS2nEiINbn+UkHXhZhtlZBFDuI4h483xWaoijXiBSsUnpx0lSSU0UhgOYY9eulAIqS1KI33xh+CoSr4lrU3s+jBIHj4PDKsoDoK1evwA19dCjh6aQoS0qE8kgKkO8D+sHP2B1h7omnXoUB+H8a6A6petFzTXoTlZ4I9gf5DQ5SX0m1ihGgwT4NH6oUlNwQs9W6EOQp55bkCaIsRubl8AIPecK5qAwQrQqNmVpddPfDoIQr169ia3tLil6R/iSJVGYD0fx9qSVAMpCv5NHibg8r8ws4vnwI82EdNKNIFBoe02rcqs2ftQmEJsQIhFapoDd0YAZQjYG6zXzJQCI6d7e6uHJnFRvtHlAqI/MCMT5ElvVAj4O+34E2bsrNbFeRV7NNu5+1n81pv63ez7P7Buq0RkygZO7n2dMeOfz7IqU3eyCzlyeNnlsAHDQF5V7uKs4OOyxyL7d/xWuUV/ZgKUnywIK1ajyqQB6EHdg3Ahe7XkbW6t1r2P3AS5KrNrrcFHjXbbnrkz5IUdSlaIUujirYyl/aKwiaROJpg852vnPfS6z2MJ0cOPJg2+cUt9dOilY8+5/8xGfzDYeefXL2WUE3UGBfaDxGZ58sXwW0ph3FNJ5xz8Re1oBdiSGv0ICJUYWRa5hR36MeLHrwhWaRwUs9uFkZyAPJuGfCbuYmigticwyBPJvTx5bZAgMpF4j02gAXRRSZfsQa7BOw0kMdpBmCPEXFd/Dmx0+JQXfr1h385fOXcN2dEYAX574kmJZLZeRRD0HSQynp4th8HY+ePSl0n29fvIHVnU0BxU6ZVKocoe8raceEFB4my9KDTxqIptlIARPqGiviuQjBsF9phFD5h3SiJEXJ5XjOsbKyjI2tDeS+g14aCVUozKO+gTcM9oe9/MoA0B+coV2TyCqYXwVlza9VkhiLTQ2Bfc9BwqRVet0zynISuOdwPAclx8fJlaOYD2eETtONOrh+9xa2uw0w57WT0igJwDcQYznNRKuZeQvVWg3HT56QCMDL166iQ1I9DRxKhzLJmP1kSqAzP8FxRBaOgJtqR06cYLk2hwcOH8NKbV7A/nBcS/ZPDkkP6AHYiRNsRz00eh0krAqcqpwLFlBZ9BLMl3xUq3W4Tig5Gt0MuL3Vw6U7q9hOU+Hw8552Rfimj0Vzxv4WT/vn3I8z9+JcuB/Pt7lnUUJZIYXD1jlk89CDOEdTDodvNSn/qogPuq9Eun22/7UaF0XUCltQx/ME7L8Kx3j/OMjkex/koR06Q7dU2Hj3Hq12AEtDQyqr7j4mgd79aLQX9QIlNUfBfuF8sPQe72VcFFaILVgvbCsmyzCzXG9MLaRpI8N2HyEqTl8zsG8d9bvi/LNPfTrfynw88sQH0SnPoZMzEUQVZqB9KowBMnTFQ2oHPMfn9zhnnx1tI+WpPkhRcGdCgohFVEHdkcCHpAoW/tHeXPEEqDRksawnfMBJG4T9umZ3pgJaNn0+ua3TBvSk39smEXOQC72b4Jt691SYYXKu7+Lxxx/A7S3gK3/9NJoI0XbLWlSfSbAE4hlCAmykCPMUK3N1vOPNx9GJgae+eRmtqIvMdynqInrEwssXOgz/0CAj0BYHv4SJWHgrTyNUfBcVJstGPcxWa0gcoBF1EfqBgONcogSs8CdiZqbcoaqn4KZw+Uzh72cI0xy13MVjZ86iEjCZG7hx6zqubK/Dr5Z1BE1lX7EYiSmybb4bFXgkr0DbBrIRqLCBTpfVOQKiKOTj+NIhHCLQJk7nNb6H9eY2Lty6iraTItV1BwS0KzaP/GFHkNZTK1fw0PGzuLt6C1fv3kUWKEBtQsMm2ikpGcJcUj4kVkwEowZpioVSFW8/ex4rTijcfSo5xL6DRhrB80q4ttHGtfV1bLJyZJwi7sWqFgE9HG4quRtBksOJMizMzuLh06dxfKGEil6Q17a28e3rq+iFM2jHVGOyGePTawXc61j/brzOdiP6bny3vbe5mGtuc59CsFaUFGhzsz2e82p9Q1sjRVLYTDSzvyeaeafWK7XU7IGlXOTEmoAjbEDYQLZ3GkDeiztx/MMVUod3i5P1LypCJ0WqPcXDo8BLOCGaYpfqvLcKw3Yrb/FZRdSpIgWk/RiqkyjchbQtS6lV2xzQQnrMRNnPYSef+jdzAEkHF4wkkM+Rfd0IqVICUGUmLNqDAAAgAElEQVQZck4xvC9mg6KPiwS4ncFYGCUZxY05rjj/22c+ne+kHh591wfRLc2hQ38eOc/ak8/JRbBPL6MdRC0e0uNznk2cHikY3G0krFWwiNhGAHhPS3xR+DKF3g5N1Z6+3tsvQqTS2B3sx+kniwO6YELYbgZFdtQg4KgoL4yUEOyHvocz5x7AV795A5dXd5B4FUlcFdVHUm1ceoGltjHyqItK4CFwHczP1IX/1mg1ZYKQvhJWqJevPMBCuSKwJcjVmu3yMTXYL3kO/DSBF0c4sbyMx848gHae47mXr2Brc1NV83VdqdpLjqAqQ64lw7iJsbgaN72c+vwO6vDwptMPYrlUU1Q2x0U36eHJm1ew1VMyrapwiMojMGDfJHl7QvfZPWnVvN89m8S4ynKcPXEKRyoLEm1ymfzqudjoNPHCjZexk0UC9kNG2CQR1iwNNCdcoffQGDp36kGJXnz78kvoaaNCQD0NEjEO1Fgxo4b/KdURAyUL6scZTtUX8M5TZxHSkx8ADWS4097Bc5duYDtKpHJu7IWIE5WLwPYz6ZlFxCKfMj2kb1WQRgmSdgunl+p4w+mjODE/iyiN8cylm9jsOYioMGHlFXkd7A+vBa8WULRbf+7PWRa5cerBlpuibSvVnme30dres+i8vrThfm5ica0CN9P3B7WeqkRQ8UdoJ4KRLFD9osKWpEZaHQXdONl7PL3PJ4J9q8bYnyRtHDVKCpK5C7+rgLd7R0vF/VOcHDz+fLNTTn9XS9+tGjuja3Sh/CV3w/FoSmHUb3rz9NweN5uKIx/0rk8fP+qmlmNXVCd2f0flHBvBojJfiJl1V+l3o/NLBCs4bzTsoxCHAhikedGLqSvLG6AveZopnEwJWEw71HwYn9uj9S2cPthPPDz2hAH7vtAgOJn5Amq+U33DqrbUxLZNTECd9jb934++UHG0wPZ2lvjC9nZ74vbb3tQe7I+HFyc9Y19WdqFurKryK9YqvfuSmkRvb4TZ5cP4i29cgFNfRitWwFUMDik2yO00ozMZbpaIRj4SJXvqMWGWBoEvpoDWhdf2sKjfGGNNJblK6QFN6QkcRgoy+EmCY0uLeOzMaezEKZ67fAntNpVklAeeajRGwcYwtTi12HZqQ9NPHboeZv0Q73z4cdTU1JSDhbmeXruJ6+urWgFHJwRLpMDUWVTjldx6rwCMFH8HB4fmF3Fy+TDIms+zRID5y3dv4cbWGmLfReRkKMuaQmit5DVlOZRKtUoI/8ShY6K///QLz0sCtFmeBOgPsgtkL1PLngo7R+xt9nucopa6eOLhx3GoHqLRy/Hizau4un4XPQToMhfB9STJPU0pV6ruQCMtJth3UzE6VNV2yte68KIu5nzgkVPHcPb4Yew0E1y5fhftNEfPcjLuZ+zazrnvvPOKF/zJYH86qPvOe8fiFlnsdXrsTt8UJ73zvhVA9tGZtsIT+3iEXGrryVQAdZCwoHrVFHga/ErgpN3HUc6TkRcoGrvKizkdrIlP5N4/t31X7ksBaZweY//gCXNBJSFY3IYcbjv60p4cBmNgvwhk7iGqYPEm5pTRz10M9scLnk2e87Zgf9wxqz7DCNgfch7Lb/QU4sg3poq6gk7BRKtA8hsR0Juq1fydwQ7UsyuQHC14IdnbC+bDaB8J2P/fP/2pfDv18egTH0QvnEWHpXoIxoTeMgT2J4SwbL9ZceEm206fMMjHRoFta2zyl829bCaYVnDZhzVf1HIq09ita7YLQXH/SLEPi6NoktE7r6CnEqAUJRcnF7nHzC3juesbcGpLaEaJGlcKVypuPa+lJKbvil6+7wClMBDLVmgljgPP95GksZQMN9uBStlRspdCuhIDgvdjMbRUvOKk8pRyYL4+g14SY6O9g1JYQkYFGj0hyeMXdR3h+itjNmRBE/Lp5Y0cVB0Pb33oPJZKVKlR46aTpXjy6kvYFs/+EEGfbdFed7MwS3Fei41RwuceC9o5WJmZx2ypIrkGURzj9sYaOnmCvBQgykl5UgVP6IlTYqWOqPdUghKSboyl2QXUK1Vcu3tbVJBklpH2pH0AZklhc2WGa09DT4N9ViIO4gyPHX8Axw/N4NsXruH29jp6HtBNHOHfJ/KHdKxAip6pe6pEJRYqC1ifLM0QpToyyKhP3MNiKcBbH34IJxZLuPjiTWy02ojLNF+mH/95gn317UaPCYF1S0Awva9f8zPsFr4hJQrLC0Y6Tv5zlHMtNJ77f4iX8NV4kOWriAefUn7GW6j/Ns4CJZSroqCsGzL1EJqhcgYNH8Wea5MV9cp3nQT2D3ptUN+m6OPYjTPbnbv4bYueYb/HF3nXi56zN3nZ8YlTXB15fFzsd4jbwDxV3dhiTO7B+C1CiSrgU+TZ1zF+DfTFcJbzBhReMY9cSmawEZSf1vLvCoUoh51eeSgJbkPbKi46VmDgO7ji/LNP/6qAfXr2e6U5tAn2JZFPJejyIOwRgGU3zqeuARpr7aFI1/hwMYBt9yJi9eiJJxW/XoFBUkQhKmrQ/pojMpR2XW65EDBEu4+PWLSgunkigzRzPDXZCMCF0+mgEzu4vNrEJvUfyXcXaKodOIweUXqSNR20PCaLQ6VJDCYm+wElNR3h1QuHTeQeTb60os0EkkTed0zLvULfRbfVQtlzQba68OxZ9Cql8SDZqajXauj2ukLnkVC1Afu0tTlBydnnO6SZAOt5v4RHHyRnP5AZce32dVy4fQthtSJTU0UGNI/VzFo9d1QUYvpX5CndJEHZCyQBmbkF5bCEbqcDr1wCQg+dNBaAH+yi4WhqTgZUSmW0dppKySfL0UliUdMyEWmzUcrfetFS/3aRpcyNUDkM4sTpxSp/YGkZ33ruWURujnaWwPFDKR5Gya84TjVY8eVtU4cGgM4lyFTCcwJfErJpFASsAbCzjbMri3jfm05i4/o6tlotbFt49OQz72Ps7nMqfsddviev3Hdc6+0atB+QUEQ6nbiajiVYWslr273EK5z16n1Du4qPQhvo50Ipj6FQ7LSssMlmk/oYUhDPkXye/tzkf2uBAulSnROkFl7loBE8MRFEW6yTEzz7B742TCrcZLOWqx655/Ghrtx9vQJ+djOiGOyPXyu5XlbNHH+2MpJHX7G4KFvROLeNzhQLvowbyZPoXUUfwXbe2Rb0kt6ReTLkJNCbrGjVkWUsDSHYF809XWSN9XGYH0hsoylDYrDw98QrI9iz4PNPfO+xc/Mrzs9/+lfzRhbgDe/5W+iV59Aml4icfUlilNRL4S8qTpLdYBvtYDUwxq+1FbqxHeS2nH2Ob9sEVJ2SNHXiFr1j8XtPSFYuzEGY+tjBsmA1ae3utxdgxWJVHBcsUpaKL1yNGHLA3bCK2zsxXl5tIHF9nRBKhSeTFJvD96U8E3x68aV4FX8XC7CjwoxMAwHjegkUbrzivDMZmPDUzCYTRFQJ5gO6j9DStNGvCmSpa8i/l/ZqgC7GBD3SZt45TDjOEcQ5Kp4vhkSSZ+jScKD0py62pcJz/E8zOQeLo6rlMOIJ0KXVh7+GkqlTfFktJqRtE0rAKlULkUqT4J9KIFYxFT0r1YqjeH66MJhwBqnpr3deAfj9EONw0q6LPFWUKbOI8z5iKMHBTrsp1XzbaYwoSaWYl1DMmITrKrdASlqPluJUldATeVZCXf3cR6aLaHlJgkrcwXsfO4ugs41Ot4PG6yD+FSammlF2hz0gsLtf8Vm2wKqQrlGoOlbgXS8OaBQ0qDg5t7CNQs2w6UsCXbu9zhY47Ke/93JtcXvsPJ6uJAVSJUwlFLIPSKnkChO12yJdzLyqJE7Q036barWKMAzRaDQk+hrHxlGj1tYeFbo8TxS/fFYXFwGxAgWaono2E5Mh7XqkkO5RZGgUcfEL+fl2c1Fwnl0TCwF8cbTHbjyqtWJ8jBeOiwNfd2n8FXj2C17I7EPTu8ky+rUHuVzr9WsC4h3ty9RVBUW5/bvEC8I6UPt4liolQNbO6XY7SJI2fFaTp1HMivISSWPeGv9NqXGlgedksShg7sIIBRaWrVoRKL3585/+ZN7MQgX2S/NoC/RSfGpdJFklK0nSru2A2/0Ji0AvhyPjBXaH3dRRY3f6QJ80ZYvl48YXpkltth1ERddP2pxstqZJ723Xt/vb0MWzLyDPF8++GIUE4fQoewHaCHBzo40bq9uAX5KFP5UaBtAeYqWJT7CvArnkvSQC1glqFeDXXiFB4zSGlbB/KGBfE8Y1alenaJqPAHperxKBpeKtfkZfLVOAt+4DHWFg7QBuePw5uecsCuakKimW4Jn2sE+uOsG1XKyiFMryMoBLe7zE0zUC9nVtgF0TWXushpqikl5ZaMQsZPqX0iOGfy+3NoBfj2xNzJeWsHS7fvxusK+8cKq1DnJ69oWfa2a9Stplvk7EjToMxNBhFEA0+NMMx5ZXkGSpqP5EriscflJ7+AVoYKj7UfbTQSpOhABpL0I5S3A4TPDQkTmkUQeJb6dJvZ/x/N197cGuk98NfWHhQB16DTsQZlMNc699U+yl3utdDu78ydST6TuJCAn0wb5mHOeJUCMpx11zPSzWZ1Cr1tDLc8RRjPWNdaFsssbH7OyszHcW6+PPdhpNtDwfXhiqtcQsRIVNGTfainIa9HJn1WH7McT20o9Fe7estRaGZeHeXRhVsDfkuWaPHiYCs2vPMZvgtN607nTtbBq536SEWhs0OYmTXtTkovsVzc8JZV/H+6zI4VDwkNSjMEUk0uPlBKjBw1J9Bgu1GSE4NzstrG1tolwpo5K7qM/MCHtgu9PCZruNbpqhl7sSAU+k0GQAL+NOuhv3Sj+OPL8w+lD8Pa84v/CpT+Y7ufLsR6V5kd5kAx1mBOuHKR+prvwzbWDY/p5SgxaTQd3OfqDb6j3be/YVK3rqYZKbppw4wR6xe8aEe4sSjHVfTn0ThVktrX5VaM2AfVq09O8ThGei4Z6X62hnAa7ebWC1wWqytPIoMD+AwMqLT+NPA2+HA521cVVSLH8uSWaCI10B+3QghIgUiJfrFNdU2i3/03x8nXTrMwKhPfiq6q3xxhstedWDpMgQ7NNaF7DPCEGaI6ShQK+Wm4FEoyBTkprGq0+wb3ztgzGr9Pj7hoDuejUGCnY8jXCGgQ4Xq74doW0JVQdiUExDgXadUSD1s/pWgZo5hpuvR5lJ0s3oVdC/N4lHaj1RMz93We2Wm7eiUamZGCDvdLBcqeGJt52Rb/L7f/EMOq6LHg0+frGMI0BFH7hoESwkVBfwS9hptDBXq6CaNvDgoRmU6RGxxbJ2Q/d77Kw9yEr2Dc373AUWy6FaRAraUXTtdBy69xcqbKNSvph+2O83+wGU09ux9zOK22P33ipJ1hSUpJOBqiAJ3CTB4XodDx49ivkSkEUsdMiK52oZa7czzM+7iCL139Q+aLeBnWYXT965i0jWzlee5EXAuIgfPXCm2PTNdMff5LsUVbPW3qaxi8afo+ya6WOtCOwXc7Vtx6RSVBo96DQa+5mljWzT02pzINg/WM6+cUhNa8Mk54DkjIwelupdhUXHipY0J0bmdjEDF8fLczi3tIwjddYcUhH51Ac2WpkIlCzrbTrish4Cmz3gpTtbuLG5jVbqIEKAzA0Ff0v+39BRbPxaJ0UrsC80nvcqzz7Bvkj/aHoGn0U+ttL9sPOwF32YIvBIOc+DPIoSniZhVluwT5UX62N0xGnQuet6AaTjE28/m4Ytfcn6PfYE9nlX2qCuSF95eYLQIdhPkKQpIidAFtTQyiu4uRHhzvoaYibRlkLF6dSVaqXyqg6d5m4s5mUAF4FUilVce/5DPOueK5730NFgXwC+nkVDHn7uPML7zxP4maIGSWuHwL5OjZFNimG3KlUjtWef7aO/24szySsQygrBvuQZ0L9tvPqy0mkaj/m26m8pRjc6bwpzJwYrr/Hk8w5crET+f1DDC4lL8tIwUJde1Fw/5c6X8aRrIChilWqPAv7cEIzKhvqb3St3zNR9udBRdTOmscGNmgXJ+Hcewu/FKKUpji4tIU4j3NjZRNvz0HNJ1wkE7Ed0GtCgTyP4aSwhyswJ0ZNNJ8N8KcXZYwvw4xbK+9HB3cug/q48t7jqYuGrSIEeWyR+751hu1YVO170XBl6/KT1y867X2wMFVOI7ECvappdP9r2xb339t6u3ItHeuzOWhFH1S9RkX06bWqehweWlnFqsYTVq5u48K1nkXQjzM/P44l3vU3W8a2tNr7+5NexvbONhYVFvP/975ao4pfXt3FnZ6cvTUyvf5H8s4nHjrZp7H32YNDaOv4mf8NRfLIHTrr1+Bn/vuK8u0doNMkkKOTNW7ZxEjWooOWMxY8PqyIaj+Wwtk0ilve2xFW2SfGFK0Ah5SuG53QwBx/vPHkWxwPgyjcu4frFi4jyBOff+jgeeOwBcUtuPrOKr339SZTm65g/cQgPv/08Ghnw1IvXsd5JEHsl9Ki/Tzr/yPsUR0jsVHukgu4vfeJT+Xbi4C0/8LfRLs9gh9U8fVVdUxJEuckz/C7ZwUr4P00TpFki3lZOXJ+hOvKPqAuepyKnqDp/aMkUD6XKTBZYQlxBd+7IoQoT7bbzd9fx1BcUAWnLAcTT2G56oQnG2F30SMaOJwmIcRyhTDmRpIcsZHInXRikJlBnXQGvIHfhs+puRKqHi6iUIgooOejDyzz5GcOigU9+VoJ2r4XczVGquHBccrfos6YKSaBoFi5pJpqFLbucosTYbTp2G5N673tcRaZea4pEKUUao9ygQCkNAQ8RfGw1OrhxZwetyIFXmUHuhdK/GTX3A/Lxc7GIhXevKTkCuGUB1Nx7UfJh5VluHIoSREAqFXMFHCuvvNG2peqPSi7T/P9+6TSdXCtJxWpJI0dfIgPGMBA5UQXrlWEg5XPlnWR8u2pjVNWnUlQCH1GrKWpAKZOAGcJ2fYReCXHUlHHmhQvoxJxTbQS+pMTDd0O0sgYqaV2iCGneQxa4iIM6mp3G/0/ce0BZVlbb/r+dT6xc1VXdXdURuqFpskg2YEBURJR0RYIk4UqSnFVAEWjJCgIXVBAQVFTM15yIQtOkDtC5cjp55/2/69unAO+f9+Q97xivxujRDZXO2fvb3zfXXHPORc4RB69LJmoOJlPPkDxo8up0JZVJQfwb2v6GV6ZQzCsJTd0Pqdbq5PNFPC/ANmxyjk0UuISej5bY1PRxQjtHzTfJ5tsw9Aq27lKdrpJzOnDrgdLnomWoVmOy2VZcv4ZliRk3IIzFu5EliDJEsRRsoSq0ZPK2wAYv0vD8gGLGob87S2dWQ48a5DMZytUamWwet+6hRxo5U/wCSVpcGZG6l2aQa+4rsg9JTKt8rZvGB2gOEXlCcgRMY1gpqDB0izCMiMRrYJrKAG4aGoah48p1yObRDNnTGiB7WiSFnY2uO6p4DWQitG3j1n0yQnqEPhIYFcQ1jKyOLylSZo7qdEDeaicyDCVP8+s1ZOaDofsyO1j9DmlfhYlBFEsZK/MXZE1GKqVKMho82XvtHKF0UoIGhYz8vpAoyhHHdXJZG98LiELJqxUvhGw+JtV6TKHQhxcNYVsio4uVdss2shiJpSJQ5XnyvDK2o6lOjRTcei5D1bfJ5loJvBK2XkWTyNx8O/V6RT2Xpt36+kC4mcFwKRROhZ4iGVDmcq2MlphYZAi9iGwhiyvFfhiRzeSIXNF8y3NopJ0i5WVJ57kIi5WKvuTnSZGo4uBIjFQGJvfANCVJK923kyjAloxdNe06gUD20ea+1tw7Xz9B1IGZ7q35bIHp6Rq6naXa8OnuaqNRmyJoVMjnHAJpF5qyfmV4nOz1DnGYmuUsKyIIprElFjgy0ZMssVB2jkEYeRjSDZRzYuaVxLF06kkkRUu6W0lB7fVCGKQ9wEQ947m8jec3CALROztkcia1xjSO2UIo51DOwI08MPNEQQ5CGVgoEVc1EsNQ61veYui5WM2iORLZnGYQyhrR5DktUq/VScQvYztY8g1q2nVqDBSDoDLcWj5eVCEME5yM7BsJgdcgp8M7tllCbwLf+OK9/PSB3xLGPZAd4Y5vfZltlvVz980P8x+3Poalt2C3Jtz/41tonRez2jd48bX1SvooXUJZr74X0d7SjteoEXpVWvLyfBloWk7tpbEuEcDyJ1bdVIkuVolfkRAOGroR4gYJplMg1iwarqfWt6wvIYC82iRZx6KmFZtpKIJl0qAETRGX6U2SM0c+IcMTvSDEyhepNEL6evsoT06rSOgoqKGbgeg2lTRRiRjVGpRnysSysriur6RLqQoqwbRlL8qghR4EDbVeM9mcmmiuCiml6dbRY3nPlvqeWBdDZoB44IxYIqltwkinEWpEpo0mPik9QDdLqSerGSGt9jjDVGtI0/IkSR67oDMxNkF7aytevYFt2mpfe10h0SyYksROc+DV9Y7T66P2Px3XdckV26h54rWwsSQ2O6yRMTWq1ZraN+teiJ11yNgWXq2hvn+GPHujQJgpP2ay+tNnPdAdhQfF+yVbo7wkyeJo+DU00yLUHDSjgIlcv7raF+uej5MxCLw6hUyWWqWBCMx0K4OXeOAEGGo4jwR12Bi6oWK25SyStD7fb6j3kTUKTLl17NYuRic92gptmOE4ObnHcYwbxiSZCDvUCX2PUPYhoxNTb1fPWc6OCP0y2UyWRlBBi306czmyicf+222LNgEf2+togjHItxXIzzG5+9FbMfJw81nf5NEHfk1rayd6LuSeH99MbnGOpzdOs2aojJlvJ6CRknP/Dau9ZVH6Vg2ot8bBG7QVN9+eTPkRO+5/AHU7h2uYhLLgRFqhGEWRU5jYGVuBVj/w1MVLQY8KOE/b/rIAdVNpr8Vc8Do72cRHKqVFFoNq9aRLQSL63vyRbtfN//f6YDlxMKe/43/yQ9qKwkKnMhDhGk18AQaxJMCIdCRAD11sLY8fSGvTSNNKzBAnmx6cXqOKo9nYMhm2KTUS4KGiFtXApvR1N4KQSB4Wy0wPfBn6JBuFZiqMKLRqClrTIQwzjFaqoXwb71o9vG+nA5FKUf5ffKj7Z9hEmsV0NWRoospU1ScybGJ1beSAF313hC1SEAW+m8BbwL4Kf0gHV8h7UEWXSuNJwbfK2m8acwVcpj6lmVjN5ly/5s9MgX1qnJ1J0klTimbsLimzMiOOSjexGWlQ+vdMV0IqP7lvmh6Rs001QKpgGLRYFgU7g+UIiEgIg4CGP81ktUGot5JpmUO1MYyjl+jMtVLMtTNRH6FV78bRwfMrDE6PUYoz2EWboDFNX2sbhaiIrUbRSlGTFpTKVNcsr2Zaj2pDDRoKqIaxHBox41MTVCWpyMnS19WnQLZXryqwHPgw7G9htCH6qDlAAVObxIrGacs4FJyiKhDkfdfDBDfSmSxVlRF3oK8TIwmUhtcXVkLPprZ+BfTTe6TKLenyJJoyOnfnTYqGHCwyHMzAj32Gx8fIZ3PkTIeinVf7hJi5QwX2E3Sv6SRS11y+y8PRY5VYVK56uLGDkW3H15v7TyIATO7lG4kIwi/EkZ+CA8skY1mYlo5laWqCcb1aJwwiGl6EFyWYco0Cnzio0dfeQ063iQOfIK6Tac8yUZ6mUvPRyaFHGVp7MkyMj2LGBsVsjs6WPO2tjlofcszJ4RRL/zYx8N2AWm1aFUy1IKAmXSUzg2bYqfwpcFXilBruVrDIZzPKW+F5CbbjUKpPUI886l6MnenE0yQhySUjPELoYyVCOpgUnBzFbAbDkMKhrg5BiaMdrU1R9jIYVo6WvI5FmXYnixY6+H6dWAuxc8V055V9+03ChNelXk35XCP01GuLQ4NazUMTEGxqqgD06i49xQJtGQvDSBRRpJ5j9Xg3p043QVAa4WugN7tXDc9TIKtcrRMEUlBDa7FAPiNXJcCRqc8yIvv1vOm0E/JG9ktzb9QiPDfEDxOqroufJPR0darnNWsaKvJX9vfxUolaEFHzY1ryLWpeiG2iiu1C3iQWrYqQPEmGODaZClz8wFXdcNnM4yjErTeY3dNLMZOlkMlgGwaWnSZdyfqPpeBLoOZWmCiNEMY+U6U6hXyPIstyjkHO7MDJ2IyXh5isTxOZeZK4DVuz0MIyOSdd46bu0NHWlYISKRpCn0ojUBrgxHYI5FmRog2wNYNCxqY1l6GjJaeePVV6qGQunarXwJW1HcbUGz7lep0oCVTBvtcOOzErhju+9BDfvP4+WloXEzlDfPt7NzJ/217uWPFd7rvjl7QUe6hpk/zwd3fj9NV5qazz6tZBxVTKfBLBCNlMgbDhofk+bXnZW6RAtpT8UJVB6ixMgbgibaKYyI/U31IIV2o15RETD5ic4H6Qdk9nd7Vjxh5G6Kn1Ma2Im5SskYJBDR6Mm3hF/SYpPyT5LD2bRitVfNNS60yGEhqhT9YA20rQrYRcLoMhRZSa+m2h6xZeEDM5XaYh/8/JEOsGDc8la5sYkUvOSMhbFo6TIVTyyxT8yto3Y/G5WWlimipuQgX25XeHfkgQaWpK+USjjgBzLYzJF2p0tnRh6SaWIWA2oeF7eLHLdDkiiPKElqcKuiT06G5vQw8jCplcUw76Rgdai0Uykk49V2eY6MmdHI1aFc93qfgBJVfICgszhs6CTcEyyTp5db0mKlV0x2BkaAtd4tnISbGRFryvd5pfL3//sdiQQjTtWOuKGJUzLIp9GkGNreMjWLkO6p5BZwYKtka22EGiG7iNsiJiM6aF50YEusVkrcZ4rQaZgiJhRQ2ggkPiQBXcLcWCIkpCv04k+yI5Rt0KU7JfWR3okhZX30KLEVLMFMgXO3G1KoYbK2JnsDzKlCvFfXt6xrtj9HbkcAwH045VAR27ETnLY05rG8Ugzwd3PxS70Y7t2GR6NO76/i209Rpcc/rt/OiB35JzCtgtCd/5xc3ocwusGpnitXGXUAZRUpsZIfoPUO2tDefNdv0/A3USvfnFFTclDc1k13cfQMN00omWMrVUJvJyXpAAACAASURBVJE2jYkp6GyyMc0M8uZQX3UDhEUIpP2vGZjCjjfz+V/H52+ayJfe4HRzVkbNN4j6tAj4/zHPUvW+VRTavwha1aCw9OGaAfsyLEiXrHM9JmqUyMtD7reqh9pPXBIrTJNkmsBSDhs9cRVzl4sa2L5LGLloAnIsE11VqLZAEiKzQKRJBZohMmSBRaryl4lqthQzygwpYF+YjfTfWiyg4G28z7fZ2lQ/6V9g9v/Zevrffl72VOn8CGNrZ2gECaW6x3ipRqXhKYZUNny5/okMlJpBFumiSIF+M5VnRoYjoF51AJqymHQabnq4K1lO89KlEDFdW/L1M50jpadXgP8NOY4k8aSXaYbNTx+mmUFeM2nQSlM3cz3l0JXQSbfOor4+tu+fR1GDvAbVEhQKIoeBGjU2jI3x8qZxNLsDw6yyy7Z9dDltZDVZY6C74JgoNq8UNXhxyzj1sE7Whu3659NltqTzCt4k63mzSvLNRXYSSFHq4+QdVXCGuo8rYDCTw9IyZEWq48thCnJ2TpsVXtg8zSvr6yQUack2WDInz5LZvWSFmBYNolwbG2pJzHRtSsV9Fs28+pxInRQeS4OK0q7gTCpBswOuzt8kvTa2rIkQBXKF9ZhypzEtg4KRw0wMdcDMSIrkfQnXL8XMjFhF3V4BApGPF4dMex5D01OMu6GEt2IIGAhTP4N0H5NIgLO0FAPaWgos7OmihQTHEgCdchfq54ssodZg8/Aw5UaDzq4O5s0uYPomBT0jBJwEEeHqMWZWp5ZEyoy4eeMgpl1l9qxZtGY7abHz2PIGwiYvIj87JVXV36J7ljUq/56sN5j06myZmlZAU9g1iVCd39NNTyYNMxCttNxr8TOrI9WAUlhhsjrNluFRKuYc9YxZmocVu8zu6KAr10Z7zlaaLFv2LXXNUjNMVWswXo3ZtHWY2T1tdBVN2u1WwlrKssnPV/dyBuS/mXh4k2lcPVFNIqrmwbTr8urgZqrCvOsyN6KFBV29tFvSAZ6Z+/BGItoMH9SsKdL9WLG46fuU/X98aootg4PM7ptLd1urIkmE3A/cmEwm7S68/v3N1/kPXpfm25afV3KnaQRVulp7sBMbB/AFrzvQoMGkH/LypjHV2ZWw3YUD/bQXWtR6lAasgH/VmdagokO5FrBpy3rF8Hd3ddGWbyOjZyiYmlrjutx/GZap+Lr0tcr3So0irGE9rCBFTT7fRU7TyCVQLyvsQjWRe1xmaLrK8GiApVnknYSFA+0UbQtbCCrR0Mue0OwQDU9V2TI+qYBaYphkdVcZBrtbu2jNOuQMiRj+x9QvuXx+E/dKbdzwoSyAzysxMr6FBXPmMlCYxcrfr+Un3/0ljWrIkh0G+PRxh5JpgU0vT/Lde3/AluFB5i2by6kXfoYwX+PZIZfRUkUtXDHzixQw9kP62jroa2mnt1VHkdqyNtOGTrremutJng8V65sGA6rrJgMap6slNX+k7rsqBWje3AF6srk0JcyF2Etw2tLTIO0Qv/GzZ7jmN8FP6hFsnp5msDLFxPQUeduhv7OHue3dFFOOQ+2VAv5meE55bt0I3CTm1a1DDJfqJFaeUGaeMMWyBQN053LkdWkFpnus6kI3C11htGUNzCStyXuTIkAaOU4mlVFORS6bJ0fZunWavs659HXrdNhtaoZM6ILtyO8H1wgZma6xYahCJQzUGmnN6Czu76VoyBoXUN185mbORdlfZQ029z15X5E0Cw0ItJBq4jFRrzM6NM6SgcW0S7Huq8cCGQNTk+npWZgqVRRxJAz/m5Unr28X/52wfJPyTt3n5ufl7IiskMnaJJtHxrGy7czJF+gtFJuTm0ESKWXtKlGICXUNhqpTbBgvMVxxsKS0k66okzAwq42+9ja1B2fN9L05TrrfDrker07K9yR4jZCFXSYLO9vpztjqeW3I74nBzsszHrC5ErF63QRx6LHdgh5mtWSVYV2aq3LdZF0INnTrk7TZrfzw2z/n8V+topBrZZ/37smBh+6GG8MLf1nLIw88pjrcu+27Ix/7zPupFw2eWLuJwXJIYufwwyq6Isz+eXDF25UkqTSeK2+5LZFG+C5774crT5tpKrDRmrVpy+dUpSd539L+UENO45i661Jp1Jmqpn9qQUwiSStWJt3M/gGgppy8Amhv2mDU1vffckT/EYy+ied/C03vvzJ9MO30CgMfYSgTRKpOjERzLIakWFqXPmZYY3BSo2PWLDQtIIk8rMTEjBKMsELYWI/XeB6N9ViNKpYbYhjSzgsIkkhljJuZThKrm1rQQrY4h5ZZSxiPpSWUJQp1otjAtBzFaCt2qNkhSLeE5u7wz1D22wT7KTb9v3dDvl196luZjhRIjhIlH1A59hLHJtycplMqNShVXBpuiBckhFZOGVAVe64KvbT1rZh7NQOiyew3h2qJ90N9+YykUnVH3gTQ1efSzseMXCetJVTOVFpENBGNYllmmgLNJCApxJRRV3GOaRGg2q7peBnVupRkoEzk8d7ddqPL0Hn1yY0MrxvBFlmXAYXuLNvtt5iSkfDHZ1+mHprM6c2y68I+olGXJ/7zWUwzixFIYpHHdrsupGvxLNaMlVizcQ2L589hYVcfQy+OsOHlcXQ1kGOmE/GGdEoBnhm5UYQySQs4z3Wa7PXunXBDAfsZnn16LcMbJ3G0LH7g09HXyuJ9+pnQDP668jUqtZD377+MWXIQjHs8+cunyCZ5xUTFmTrb7DyH2fM78eoRLzy+ntpYhJU4qhUdGTX1dcKASltVHl+5h1JIKWmV0vLrWCKR0BNcw2Pukllss/Nclfjztz89gT8VY4U59Djd8ITpk2FpIq2RP+kAFU11d/rn9zJnYTdmq4Ajj/XlMsOlilpf8lyn3TqRXiRooU/G0Jg3u4+BvM3GJ19iaPM0hFnVgdFzGrvutyNOu8G6jetxg4jFCxeTDRusX7WZ6a01KpMemVyemlZj9pI+Fi2fp1rhIyNDzO1pRw9McrrDxlfqvPD0K4xsHqIubJnrKomK4+TJFB0yLSYL5s1m512WUZilUUnkcK+xeXKMcrnOrO4+lvS2U980zaq/r0ULsiShge/5GJmETJvFbvstg2zEui0vs67SimE7GGGZ7oLF4t4+WjSbZ//8AtWxGlqQdqikVW3mNHY/YDnkc2wdHmVgdg806rzwt9WMb/ZwrExarQlQaT6Ial01h88pX9cMK9+MbPWSGrvtvxv5vhxrRqcYr0+r7tL28+fTa+UYeXmENS++Kk8LkrWFSIzS2eyvd9VmgF6chERCkxR19th/Z4xswqsb1jLQv0Cts7/85kmMwCJ2BcjJIL6mOKbZIUiH2TS7Ec3nxDdiluy8kIFtWmiEZbyyxlN/WIPmFjHkNWVKLN2tj0J/F1trLtNjW+nraKevrYvKcMizf1uNFsnkbZ8gKJFpM9h27x1pacsxVZpWBEF7S6vSZI1vavDy068wvmmC6kSZRl0+LyqWLHa2BTOXoaUnR/82XezwjsWYWU0x6n///d+JJ4SVdQgNn/k7zWbuDrOZ8AOef3mrkvv19RRZOKvI2OoNrH1pC3os5y40oirv/vD+hFmdTWPjCjCJFGPZ3FbymkMGnZGNES8+/Qqb1m4kbPiEIguT8zvWybTYZIoGc+f2seNuO9A14OBa4JsNxqaHact0UaCI0QAjgGeeXM30ZFXJtvJZh/mLZjNnm27MdmgYMBU2eGbjBK5UxuJ3CmVSekKLZbLtnH46DHjxb2uojVWIpDGipxNFU4mLzP6IVUynJvGflnBENrn2HIuW9eNIIRT6jE4NEYQeCwcW05jweOp3z5JLioRiiFTVbXpupHyOnBMiE5sRyKZrxk0mOejw/ZmIYtZNbGJobJiCnWXHhdvTaVqse3aIresHibwQS6oq+Tm6gHGXgSVzmb9sHoP1Gqu3jlEJRbZrMK81ZId5czEq8Jsf/oqi0YampQqAZlixKkxiKX5kTxN3hCJKRc4liDugZ0EnC3ZZQCmu8PKaDSxdvJyOTMTGZ4fZ+tIQVpxKgCgk7PK+HYhyNivXDDLumtjU2WFhH3NaHF56/AWmNlcw3rSfyrMtciH5/nRfloNWiE4ZjFhHL8bs/r7dqWo+E0PjbDu7n7CU8LdfP07s6Vh2hsgMmL24h+2WDyAzMP/468dJ6iJXS0+hN5O9b8h6mget5jWxjsxskW5wAo7P7EVdLFw2j/HqJLliB3kXXnniNcZGp1Qmtoy21II0bEMk1rOWzmLODrPZXK+yclOdyIvQwzq97Ra7LR4gKpd54pfPkNdb8GqSce8zZ9te+nfZhsEg5Ln1w6r7u8+yftoDjbGXh9j84ihZxyTwPeKcy64f3IlaLs+rW0qUSuO8c/kisn7MH3/0N1VtmEYWp5AjPytk+TsWppLEhkkmspkagueeXYUf+qqLIpEX+797T0QMYrTARBIw5NV5fv0glcgmMTOEiYeOo7DFmz/emvYVmeHbIIQF7F91081J1QvZ813vIVtspb2jnf5ZbYhSIE3ZTlmbN6s/BJLKH4E74zWfDcOjTNZcAokPkoVr2a+b5mfkEkpzPTMhbIaVVN31Zo6qehpTOla0gjOLQ/5lvEXs5/9BRfOWUFmMngL0Z9Jk5NCRBa8TkNU8clqdF5/6E7XWTuYv3oGckRdJI9nQpTaykqj0LEVrLX0dQ+jxJsK6C4GOH1RJ8LAcE93KkmhFim0LsbMDbNpSZXAqxuxbTnvPTnjmPCpJJ55RIDJlw5UWk8Qaih/AVMkvb+8+znAV/6wq+Nc0+2973ONbdA8UbhBmX4n00kIvlTWI1l403hbVms902WVM2nOxNFmVK1QBRJVK01wVUjiK5EK0lgL0VQdKxb5L9pWl5GEzLIn6da8n4jR1/29qMqYTeJs/W1ULaaynYmAUsElnTiiwr/6kUyc8W16dtPNtJdvKxD5Zv8ZH93kn7T7cceV9fPuWB+ku9uB6dd7xvl247BsXUC/CH55by3QjZsHcAnstmMPgc4McdeAJmHErebsFrBoXfvkM9j3knWwo+7y47kWWL11Ib7aF73/zR3z7mv/EIk8UBYqNlq6b8s/MVEfNN6Ba4UZExR9n3wN34WvfOFdNtJW0jGuvup+Hv/UL8mYnYkLfad8FXHrbmdRadP6y6iVqrsf799qR9ihh8Jlhzv7UxcTT0nHJ4VljXPjlU/jwEe+mPpVw+rFfYtOLJeKGDM/ywaqogysKDHUgiZI7FP2r0P9SAyQxRmRiJw4xPg19jGM/dyQnnnuwYnRPOOY8XnlqE7m4C0306aogj4hFQylgTq2JVDroGDpeWGLXfZbyqc9+nD3euy1TGVgzNMR4qUqkizciBZS2yMUCn4KlM392H72axbeuvov77voxWaNbHXpWe8Lt37uensVFtgxvoVhopz3bxviLJc484fMMvzZB1mpBsw2igs+Zl32Wgw7fDzf2SLSAtqTAq89Pcf89P+IXP/wjmp8hY2TSQkPJ1FLWOjJDYtNTcp3uWW0cctSBHHHSB0naYEt1grHJKdraupjT3saLv17LhWd+ldqERs4qEkceflwjtAK+duc1vPN9/VTiMn96dRxdJCmJy7aze+jNtLP+2Y2ce/JF+NM6gtzEj+BGLu0DWW657yr6tu1i68gYc3q6VYvl3BO/xBO/W4ej55TUkMhpDoJMh7ep50I1N9Pp1TPa+1o8gV6sc/uDN7Nwj3m8Ou2zcWwruu6zy+JFdIYmD930E+668XsYUVEVYCJXEs1/quFPzxjVRZbbbQS42jRLdx7g1nuvItsFazesYdH8bZjY0uD04y5gcN0UZlDADPIpaJGcLD1SqRepki+NApzpglXtMudf9TkO/dTuxEnExpcnOfXTX6AybAulSJQZ4fo7zmOvj+zAYKNKdWKMbecswBuHe295lIfu/TWRr2HaLoE2wV4H7MBlN1+ofDGeJ5PADSZHQh6698d8/zuPEZU1svKcujGW9AgiOdt0YpGs2Am1aJylu87mpju/RGu3sOkJnznkVAafL+E4LdTiaU7/wol88pT3M5HAypc3Y1sZZs9qo8MyePrh33H5eV8la7SmDK1d4/fP/4y4DdaPDDE4NsnixdvTHYV4EwE/uP8/eeQ7v2Fyq0vBlO6IQRzKxHMT08gQ6VUSs4rvVmlpz/DhIz7Awcd+kFlLC2wtb1F320gy9BQ7KW2qcNLR5zL4WlXtWfXGOEcc/37OufJkJoIGpShizeZRSsJ+iq9ACvQwxNFD2kxY3j+f7v/C4l88YwV//NlfCb0WNK2o6ku1bSnJjcQzi2fOVz0RkcBomZCB7To46fRjedcHt6cRhwRxg2K2yGsrhznpiDPJhp0kdQc/SCPDZWWIVMqwxC8i+30z4EB5FhKq+hqeWP1zSlrAVneMjVs30D9rLktmDeBuTfjy+dfy1/98ipzTotpMoR8RSvBALmLfA3fj6q+fx5QBz27YzEgtUvry/mLM8rm9MA4f3esooukM5oyHQM0xEoljKidVRIgMpVSnWYxhhrjxNIef8DFOu/RwpolYtfYVlizZnk5b45Gbf8Wd13wHO8ziBg3m7TybGx+8CnOWxeMvbmA6aseJK+yx3VyV/nLF567lzz9diRW0q8JQzjUBlPbMhGMlXRJfnI1tx5T8YXbcbzE3fOeLVK2EyuQUcwodRFPwiQOOwytJiRQTOx7H/vvhnHDaJ9UecfQnzmbrSiFnmhKsGTJAnU9C1Kn2Vhp+3ZTaqudfFRweiVPls+cczdEnHYRYGqWjV1kPpx99GZs2bMESv4RIFoVwiiMC0+dDx72X0y7/NBOmz9NbR6mWQ7Jmwpx2mx0HepleM8jJh5yLN26gRxaaFfDJU97Lp887gVEd/r5+EC+I2GfpALOBx+74Dbd+8S6KTpZGw2PWkjZWPHQ15kAb64ZKTE2NsnzRAF2Jw78dcApT62vosUVoNPjgUXtz4XVnUIvLyoNT0ItsXDXFacefhVsWfKfhm9N88zvfYMnuc6ga8MLmDYw1QiY9wS5F5RdQxe1Mu+dNkO5/5bd8O1hYGXSvvfGmpO4FHHXM8RTb2snYmjLkSIheynrLDp9GJb7xkYI0NUQHmA4TtoxNMjJZYlrkAplMyuTL6SAluzKcvImJbEokxAhr2WKwSLW8Xii9W1n0ovWUqj5Fd1J0pAbLNz7+FaOp/BQBgwLe0haSsoCqwkNY/TbLJ5eUGVy3ktcmh3jnO9+DV4podzK8+tLP6e/ZSlh5Emqvsl3/PHryc/AT0Yy5xHGDOKrh2FLxpVVXrRawatUguVyWHXbak+GyxnPrTPLzPoI+e1+GwzZc0fMnIRkxuXkmdmATmG6qXfxnH2/unf2zr32bn/9Xr+9//zUzQyYEtIk+UZhBlQijOkHC8IlmU4CZRWDnmK5WqXuu0ha7nlTkTeuPDKmQ6a2eT+IFNEpV3EqV0uQ0onVZuPNygoxJbAoQTwsMtXQlSlM2GlnKM0XDDFiZAfaCMaJmJGjzBcvma0lnIUg3x2I2S+QHTBkekRg5RSce6WTiBvmwwiH77EF3CN+49GF+8u3fknjpwb50z3l85f5zmc7CH57fyFQ9ZOGcPHst6GXo6QlOPuQctFq70tPX42Euvv4M9vvkzmyohry4dhXLlyxibqGFx/7j1zx49eNENYNqvUyhJae0wpGaZKmGEKRsaSLGvhqRWcdliv0+tJxrbz4bT3Sfjs5XrniIn3z3r9hRB5oesnTvNq751jnUmsXIVLnKbtvPYbvOHoafmeLUQ8/FlEqFAq49wkXXnMSBR+yhWsmfPeo6NqyqoHs54qiOadfVc5yENjRMTGEe5fpnQkLTw4sa5OwCWmjjhyU8fYijTjqYU8/+JEEAZ332y7z4t0Fsv4OgEWJaMWHiMqtnAeVGGT8RvXKCpdv4iq1xMfMuVkedy649m50OWs7WWo31gyO4In+x5OAXVlHHiHwlIVoiLfbE4I7L7+f73/otpt9OpIdkeyNue+RLtPSn3aGs1YpRNbnxzIf57c9+RxII2DOZaoxz7JlHcsLZH8Vskbavh2MblNeYnHTU2ZQmAhytlWrJVXufEILKKKbp2HZWybrqrkdrpohXr+Alk+z5gR340tfPRu+EzWNbMCyb3rYeVv3mNS783E34U1lVIOmaS2z4lNwq7z1kP7586zG4jsczW4eoVirMaimypG+Agq/zlfPv4FeP/JV2ux+vbJC185TCaXJzY+54+Av0bJthaGyUWZ3dWIHGaYd/hTXPlMC3kInW0g0IZMCLrYxMREmEaViEbqAArKZ0CAl+tkqQG+buH97IrOVdbKrD5slhTMNlx/nz6PQ0vnbeA/z6gafBy6oD3nRE/BYpU75tWQRuoA5OM7EViEnyHv3btfGN716M0wWbRzfQP2c+tWE4+YhLGF5dx/RasaNMOuPOFLjv0gjqytMgz8LrQ+rQmLSGufyGs/jwJ5YRRwlTm+HTB1+AO1FUIKhhbGDFneewx4ELqeoVDN8gb+b4xbeeZcUV9xC7beoUCvRxFi3v4Ka7vkBxQSolcnSb0jBcdemNPPmHF8nQSnnCxTFyyoci10gICznTRLudmBFeMs7Hjnw3F1x5ZLop2XDcQRcxvCrCF9lHMeDUy47iw5/Zg4oFz6/eimVY9Pd10abr/PU/nuTGq+7CCvIKfIbZEr9ceR9xBwyVRtXAnt6ubrITcM7J1/DEH18hQ68qQB3TwhAWN3RV4WOIiVPO3SBEMjSlQ+3pZfp37OKLt53H7B1amWiMMT41yeI5SwhH4VMfOYvKVpvEFcBQ5RMn7sfJl/wbVSvi6VfWEZpt1IxAkSISJiAFr5U0aDMjdh5YQEeks+L8O/nZg79Hj/swjPa0A5sE4uNNzbi6Tr3h4Tg56nWfSHPxjSl65hW4+sYL2P4dvWk+cwijaz2O+/gZRJM5rLANyy40TewhNbdMS1uRutto7vppuSofZtdWfvn03UyGCZsrW6k2qgx099Pr5Hn8J6u59LQrabN7cRsyBDKLnjjK+KrZDbI9Hnd+/zratsuzemKSF7eOgp1jTlvMsr75WBPwgZ0+Rc7tI/SySsuj2/K7PSV7ET192mlovh4x6Vo+tXCMw088mJMv/RiTccyL619mh+XLKMbw8Nf+yLeuewQ7lPcX0LO0wI0PX0GmH55YvZ7xKIPhTrHvsu3pBs479ius+v0Q7mQWyyygKX2Kp8gPCS8wjAyNaqx8WVFUI7Qn6d+xyF2PXUU9A1OTk/TlO9Q9P3TfU4lrYjQX6dAUnzn7MI499WBVnx/5sc8z9cKsZrCI7HXN7p9Mg7ccAi8kDlPQL/HZiUjCtZhQF49JmciZ4txLT+QTR7873XMsi8e+tZLrL7tXyZxzTg5diu1YikeNSlBi9i5Frv/WpRhzTZ7cupFSKU31m1U02XX+HOqvTPPp952HUevCJEeoV/nE53bhuIuPZFOQsHLzEK4f8p4dB+j24Ps3/FZd2yyO8rp1LM6y4uHLYMBh9dZx5RnYbclC8jU46l2fZ2pdSM7I4TPBgZ/el7OvPZZSUmN0YoL+rgGm18ec8MkzKA8FWHoO35ngjoduZMHuHUzq8OeVr4gIPPWL6lL4pF0Wwd7/fRjn/wq6vW2wv2LFtYm8qbM+f06qm4tFEyW3rmnCVZyLpD80xWZpIHc6GliCEET+omlIU2bL2BTrhkaoSzUfyeFqUMxlyWezdLS1pj+pmVcuN0tMIKJ1nS5XqLoeoVT/wgJYYrzRVVtdMw3MMB2y9D8G9pVOTlj9Gf9ACpBMEYl60xT1KrY7QnlwNVp1nIKTobuzk5Ur/4ZmbGSbpQaV0joqU1P0FJbS274LjaRKQxsn9OqUJoaplcdoyWks336A1hZhr10q1XGmxyewpGU6ay9emexjo7+QtiUfZDppBaMIgYWTZMgkNqHhNrPb3yZC/x/8sv9psJ8271JbX1oizujrZzjC9G85GEROJmyHPOySshOEiv9XQmmVghTDU48/wd//8iR+uYFjWAR+SL63mx3esy9Bax7PNpSZylY6IGGD04szs4yVjnPGLNVc2sI4yLAs1RpVtEvqE5A0BUdLFBu8bH47QyMeT21eTaA56FFWdWGcpEYhmubj+76D7gBuv+RRfnrvn4h8m9gOWbJ3H9fc/3kF9v/4/GtM1QIWzM6z98K5DD1d5pSDL8CodpLJWFTZykUr/p19D9uJ9TWPVatXssu22zK/pY0f3/Wf3H3xLzBCB8NOqAdlWjpz1AMxVDavqmrJylTbgMT2KDdG2OuAZVx/6xXKKGiGFl+97Ds89t3HccIuNN1n2X6tfPVbFzJtw++ffpWhkWl22nY2e27Tx+CzVU7+xBmYnoCiHJ49wgXXnshB/8VkuH7C8Yefy9DaBjQyRIGHYbmq8CjYnbiTYl0Vs1WVBtN0DmSZdkcUQykSIN2IiMxJTjjtCI7/3BFibODfj7uSl/4yhhN1KsOXl0zhtEiXK4fmiBEuHdxTGWuQpZWslaHhT1GNB9nngztx+R2XorVZvLxxC2MNjySbww1ks9UxQ4+ClrB0/gCdms1tlz/Io//xZ2y/k1jzyc32uOuxL1GYI2vOIqnneOj2X3Lflb9W6QvSiXApsfdBu3HRtSdhtYnRskHWtmmUahz7/nNpTBoEvhAcGZW44sdVsgWDYluacFKpNojCLI2SSZvRheZpWNmYwJng6DMO4lNnfIjJxpRiMrtbO3jqN6u48LTbCSYKal8wtSohnjK3R7mAK2/9PHu8v4+SabBhwwZmFTqZ197FM79+lcvPuJ64XMQI2iASHaiOZ9bIzG5w+yOX0r3EYWh8kN6OWTiewamHfU2Bfc2XxCAP0SFkizYVt6Q07RLSYOoWdpJHDzI0piRdqY1y0iDIb+buR6+ld4ceNtdhy+QIpllj2cAc2uoOl59wF8//dj2JbxAZkjbVQHMCYklVks6LliNuWOBJS5pbCQAAIABJREFUQWMTGCFzt2/htgcuwO6WAug15grYH9I59bArGHnFU2uSuApmCLZ0j1xiM1BAQnGITSmPLqxascLnrziRjx/2HqLQY3x9xHEfvxBPwL4UGMZmrv/mebzj/Ysh62O4WdY/U+Jzn76csJwnDmwSJ8Dp9vjKrRewZNdutFaPxlRIq5Xnlisf4aG7fkZW71RGZdGoi3Ey1yISV0mbMrGcjEqBmq5Mki0knH/JaRz48b0UqSX+lWMPuoDxlzLKSKwVXU69/HA+esLuTGk+z6/egB7pLOyfzdyWHD//xnPc8qV7cfxWZTwMsxM89vdvKn/94NQIXZ2zSFy47fyH+fnDfyYKHPKZVkqlCSLK5Ftjsi2yN/p4QYCtzaU2buOEVpoyJ/uLMcmeH9mBS286Dc+uMlkdZ273PNxhjaMPOpf65gyJa5KYFQ45eR9OvOxQKnbyOtj35H4IY52InlsonRpthsfOAwvpCC2+dt63+Nl3/4oWt4Np40VlOmfnKNfHMO20+HCMAn5Vo1GJKOTaMCydsdoG9vnQMq6+4QKsfIxt64yt8znukDMJJwtYYQu1aIrWrrxKN/HiKpqQBrGQTM0ecXOugNFe4oe/+S5Op8aLGzfgNVyWzF1C23+lGl126m385afPkqFTSVDbe1uZHPTT9S/nc2aMUy45lENOO4ANtTJrxscpeT59nQHLepdiTVh8cPlh5Nw5Ks2l6rtYeQ2nmFBzSzhivBXJUnNisfgAbUfinSscfPRBHH/eUdTsmJdfW8122y6lGGk8fMNfuPfaH2CHLaqY6dkuy40PX0p2Ljyx9hVG45h8XGfvJdtRqDmccdhFvPaMi+a3o5kmes7F1UZJ1OwZCQPI4ZZ08nobOj6xNUX/Tnm++dOvUs/UGZ8eYVahj3g4wyf2OY2kInKkEN8a5+QLDuPo0z9OvRHwuZMuYd1fRTwZqQQ2FcidJGTNDF41IvYNbCOnGG7XqmLmRb4UEOk+PmWwy5xxznEcefwnlTHAbUScfcyNrH5mQt27Wq1ET1s35XFJljLJtmYZDddw7TcvYJ+Pv4O17jQvvjKpvFpdeZPlc2YRrGtwzAEXo9d6MLQcgTnNJ07fnuMuPoxNQcTKLVuVfv49yxfR7cIjN/yee6/7EVmyhDF0LLZY8cjFaAMOa7aOKrC/+7aLydXg3951PpNrIadLAtw4HzxmH86+9iimNYkYH2Ggq5/SazEnHXoOla0ajlbEz0zwjUe+TP8eLYwZ8KfnNuDTojB0ZKSphNIVVwbjt4PilfLmn8t4FLN/w3VfTmSk9efPuUDp2dJWqkRNpgbEtM2SDhBS7PoM2JeCoOl2l89HMlQnThicmGJoalo5oDtbWijmMkhqoLSuFdB6k3FSGmwCsKRQKNVdpmseo6UqZTdAuhri+A5FOqEGHP0jw/2vDJFKdWpNpleBwTS+UCQbdlIlKW9iXktIdWg13tADDMxqYWjQ46WXxnnPew7FD01m9fXT1tGpposqZ5ETE2q+ao2aiY5bnmZidD1bNj9HufQKHZ0uS5Z2krdd3MlBhsoe+dk7MpkMsG6sm95Fh+Bp86mGWbAkQUWSgN7+2LH/QZyvftS/cn3f6rUIcFFt2JkUjqYx541lmjKpsulJgRdJjKNabul4LFs3ZbCu0kLXJkr8/Mc/YXDtJgoSkehKRKDNlA4De+1G2/bb4mYkuiwhowljJVrvN+I1UztAKkOYAf/KBJyqwJtgX/4jTUnShWmKI2Z3dbB0wWzGhyZ5YWQTIVm0KK+iVm0qFJMpPr7PO+mO4PaLH+Wn9/yN2HNIHI+le/dw7X3nUBKwv3I1ExWfRXPz7LVwIUNPVzjl4Auxqm3YGYuKtokLv3Yq+x7+DtZXKqx8eSW7L92exa0d/PiO33LXl36mXFW+ViV2Gqz4+tX09HcQm8J8yWGW3kFJahA9q503SOw6c+Z1qwg7O8pz/aX38LP7/0ImTJn97fbp4dp7L6SRhxc3TFKpesztzrJtTxsbn61y/MfPxPTblCzHs0e54LqT+NDRe1GPyoxvqRJWLawkp3wZieZhJg5P/G4V13/xTop6n3JVZTsirr75fHLdcr8EAMiIcDGYNSh2QFd7UR2iJx56IRtXesRuRh0Cy/fq50srziVS2l1xqfr4jYA1f9/KDZffgztloGvSSq3TM1DgxocuoX1RXm3OG6ZKhJmsSl+RTpuA/aIWs928ftr1DLdecR8/vutxMm6PkuEU+hrc/bMv4XT55Mw2fvHQ01x97u20BvMINVfsm8xd1s6X77yE7m3yTNUmyVhZOpwsf/jZSq7+9zsJKzqGIwlIU+y+7/acdeEJzJrXSq7dUryJkKflcXjuz+v4+jX3MblBon5tquEwfds5rPiPy5i7TZfqFuQyDk/99lku+uzdRBNFsolIcUqIpj2x2ijHVXZ/32IuW3E02bmtTExM02K2UkwMVlx+Pz/73l+xwnZi38EwLBpeXYGN7CyP2x+5hK6lWYbGBultn4vj6Zx22A2sfXoKTUyldoX9P7qcY0/4NyKrnoJpSTCJDDJxO7/76VPcfcuD6GFORZ5GufXc8+jV9C3vZUsF1o9uplCI2H6gj8xkjrMOv5E1zwxjmyaeNsU+By7nM6d+Egn3iIIQI8rx4+/+hh/c/0scvUXptfu3a+WWBy7H6knYNPYa/bPnUx80OO3wyxh5uYHp54jzoxx30lG896D9SLI+nlZXsZ2p/2lGyqPTiMr09XfQ1pFVv29qIxzz0bPxp3IqccTVB1lxx8Xs8YElJEbMlleqnPHpK6kM6qrToVkhrjPOJSs+x7s/tjPiWh+ZHKQ3P5faFvj8sV9k86pxTL2AkdGJMg0+8In9OfhTH2BgcU6OM/WSvDoqsWjT5ldZsKCPlpasKgLCBpz40csYWYkC+3qxwamXH8bBJ+xJRa8xNF7FiCy6i0U6shbfu/tv3PaF+8h6nSQiLclO8vOV38CcBdWgStEpsOWVCT578FeojCXohhBoDWbPK3Dplacyb7sOij02Rk6mY2tUxjXWPTvOvTfez9onN6vOmxTX0wzytW9fzjvetw0lv0RLsZXGEBxz0OdxN2egLrNUqnzs5P04/opDKDkxT69eTWS2EOh+s2src0mEhK/RYtZTsB9kWXHud/n5/U9g6Fn0LMzfvpvzrzqFfLesP5Huoe7xc39awy3X3oVfsrFpx7cmCQpj3HrP1SxaNhtJBB5a1+D4Q4TZz2NGBfTOKc664DS233ERRjbCVYA/jSdWJ1EzpjU0ffoW9RJbsPq1tfR29jK7UOT532/h4s9eCdUCbsWkqz/PhV/5LPfe+hPWrxpTnodIH2e/g7fl8ts/x7gWs3ZijMGpKfo6Q3boXYo9YfKBHT9Jxu8hjm1Cy+fAT76Lo048WO0PObu1adpOVRQK/noSNQlOR47CvFbGA49XX13HLtssI5/A9274I/dcJ2C/qMD+rKU5bnr4MnJzdZ5cvYbhKGB20WKX/gVEW30+d9jFjK810eI8rlbitAuPZI/3DqjocxGa4Ra47avf4ZnfvIQjvkVjmv6dhNm/jlq2xmh5K13FXpKhFj655xlQyal0scAe4ZizP8Rnzj5KpT49/9wrtFi96dkqYSeChSKLv/91FTd+9RvoQR4zKSqv4tceOo9it3TyJcxEzn0f3fBpaXHo7OokCXSeefxlLjzxBjJxJxVvhGKnySUXXcp37vweL/z9NXL5Vkaqr/LJ4w/g/OtOoeREPLd6mko9oKvVYoe5nfjrahzz3ouh3pXGvtoTHH7qOzj+oiPYHAQ8v2UzXuDx7uVLVffx4Rt+zz3XPYZNQRE1XYt1bnj4YvT+LGu3jKv0ut2WLiRbgyPffQ4TazUl8Q4Y44Of3p+zrz2SaXxGJ4eZ1zVA6dWAkw89l+oWE4d2InuKW3/wBebsVWTEFEnvJqKkXYWyxHqDWPdVqIslXre3IepQGP3tJDYqsL/iqkSyjc848xzVXokjccwroUuqA1SZNemohJk/SngqjRtlKp1hTlODicTVSftQEgtkv1UYPQzTgTzNpJQ38iRFtS06XGF6ZFSwJCXAeNVnZLJMSVg5MbCI6fW/SVXeygT6dgFvCvalchKA/wbYl6IiKA+yYeUf2LbbIBdNMq84xS9//FO2XfxO9t7rI3R291OulbBzEqUhbVDZPBxVPMi70aIsepQTOzuxV4NkgiTZwCtrfsXg8N+ZPcdk3oCDU3RZvX4jxc751IJlDE/uSs/CQ5k2OqjYwvLVyfpiUPy/N9S+3evxVl/3P83six5atPTCtIm5VJg2FcOqfvnMjIE071cl78h9l46umqUlGb8CUnWyicnaVS/zm5//imxgUNAcGuUaZibHuJzJvR107bacwvwBJTXLKH2fmI6aCT2pYlAJj2fA/oysR6VkiB5Aaf6F3U8nSYukTY+EzUkHzIgbqSYTJBFwW1Bg36JEkQk+vveedCU6d1z8KI/d8wS4Nprtsf1e3QrsV0TG89yLTFQ8Fs1tYc9Fixl6usopH7sIq5LHyVqUtY1ceMOp7HPYnqyvlFj5wvPssf1ytmlr59Fv/Imvf/EnKirPKkbUtXG+/8t76OyX2EbxxMo0v/TgMGOHsJFg53QqXgNd5jxoOUwfVlzyAD//7h/Ihq2qAN9u7wG+cve/Q5cY61wsx8aMyzh1i82rfI752CU48RzsIMZ1Rrjg+pP44NE7UdfLSs4hqQQiMVH53UaCHlg8/us1nHPKVeSZo2LlrNYGD//qVjLdssFLlJ50Bi08yUejgUTitFptnHjIpWx81iPwDCK7xLK9e7nl21fgmwGG4xFFLnmzCCWH04+8kVV/HaYl00upWqatL883HzuDriUWGydLrB0do27aaf69mHxnwP78ftq1LLd84ds8ducT5Oq9iq3Kz3a580dfoG1+lj/99O/c/IUHaQzlFRBLrBrtC2wuWnE6i/bqoWpOsnHLFraZuwM53+COax7l0dufxAizJFYDs+jx9W9dyaJdcviGTyOp4SkDVAY70Wgzs9xz7S+4Z8WPlQdDCpmpaAO33Xc1O++1XVqkhfDcH1Zz0WfvIR5vIaey7EtqXVbcLEZbjvHwVa65/WT2/8SuqsB1Io3n/ryBy868hsqohq23E4UydVrCAzz1fLXM0rj9kcvoXlJgcHSU3vZ+HA9OO+wm1j0ziiazCZwpDvi33bnoypNUsSQGukgSdmKbjO7w0/tX8cVzbyBDOyIUj3Ovcu+jVzJnh1kMlnXWDW6kq9tkyZxZ+Fs0TvrwNYxvkRxykzrDfPTf9uT8K45WccaSPqQFOndc9xPuvf2HFPUWNYxtzvbt3PLAVZjdAvY30D97gQKapx12EaOv1DGDDPXiZs697Aw+cuSeSLROKM+m+J3eBPZTlYyGVxePWKii+ypb4KiDPk8wLWY4k4Y2woo7Lmf3D8xlZLzG1RfeztO/3kA26VRnXeJM8+kzP8yRpx+IX6izfvg1Ctk25rXN5T/vf46rz7qRQtCtJCvT/gjvPGgZV3/zXJKWBr5EyEaxymeXmRsS+aqOxCikXqlQyImeGo59/2VMiYynCfZPu/wwPvaZfahbNaIkp0CAzCGRs/W+B3/J1694gEK9R2WLh5kSv3rhm8StQm5IbGSGR+7+Bbdc/gO0MI9hS7zmOGddeBxHnfge4mxMAxdPdjhx8Ucx7bbOn374Al8+8zbicpZMLseUP8zx5xzKCeccJKnnmKZGYzLkuA+dhbvZQatbRFaDj57yLo67/FBK2YCnVr9ELLMBBMQkGRLZG1Rnv0LRqLPTvEV0BHlWnPMgv7j/KQzdIbYbzN2+lZvu+wJRfhqnILMibIx6HqcOl55xF3/86UrsqIcoW8LNDnPVzedzwEd2VGrh4XV1jj30dKLJLGacxW/Zwm13rWCHd85W66LhNbAyglNmTrx055f5FrK+x0uTTJfLzJvVT2tic9MV9/DYfb8lp/cS+zm2fUcHtz10Jt++7c/cdd2jFIxWwniabE+ZGx+4ms7te9jaiHht6zA9BVjWOwdbyXiOIRN0qFCKMqMcecpBnHHZUTTCEmammIZRNLvewoQnMhPEzlCLYchrMFgtU5uYZs8lSxTYf+CmP/Af1z+MFUmnMKB3SZFbHvoC+TkaT72ykdEow7Z9HSxqtRhbVeOMIy7GG2/FlG6qOcZXv3k6u76nm9ASaquAVocrzriXP/5oJXk9T6RVGNixjTt/8kXqWRiubKKztZtkMMthe14I5YKaQ9EwtnDcuQdy/LmHUg9kLw/RbS81WSugb6uG299+s4bzTr8SK+pC94uq6/XgMxfTNtcijES2ZKZEn1KDWHiVGCsy+MLFd/LET17A9C0aySjv+9g7+eJV/87dN/+aH3z3NzQqJmY+oNCT8PUHv0zrEpPXhuDVzcP0dmfYcX4b1ZenOOaAC0ncVpUs5jmjHHHSgRx/4ZFsCQJe2LwJV4H9JXR6Bg/d+Afuuv6n2EgCUIXubRJueOhSrLlF1m2awm1U2X3pPAX2D3/PWYy/Kul5OTwF9t/F5689mhIuYxNDzO+cR/k1X4H9yhZRbHSAWeGWH15K3z4tDBshf1i5hTjpUIEfsVFXk3hFymxK5/5tTPpNgf7bQvsbtBu+tiLx/yvj+bzzzm8OakiB1swPmBFbzDwfb/z9xi9I/5V+plkGvG6mnDFVzpQfKYhsGnDf/Bqb/0sY/diAcpCwYXiQkakJYrsNPxZzTaRAiGgfZTprGsGoxoyq8kZFVjZHjSpzVjOx4x8qHzVB1CJEWMQ6porOlBxv6U5YRI0JMu4mplf/jl37Tba8tBktcfjooUdQqQVKtqSLvrHJTM/MDphhrlWL8PW2irzGGK9eIg4buPUyr7z8O4zkL8zu05kzJ8vwxCBabhbTwTLqxseJW/Yj6ZjFiPcKliyOmey7JgvxhsX9jZusBTH5liLVOKBeqdNuZpVjXbSBZXwFIIOKMD1ZPNkV/198zCyE5rVJV8vMappZCCkbJ0WlfJkUCKJhk3tpxQaZ0ESrBvz2x79i/YtryVkFdUDK/ZMDXGLsStL+6u6if+ddyc0ZoKGb+KaOJHGYMnhL5GdyDZJIabhnhnCptCAB+LI7qRx0SSGR/yuaYh/LTLORE3lBqgD21TAlGawjrzejl8l4wxzx7n3pCXVuv+hBfvGdv+H5FpGdsNMeC7jxvs8x6cCv/v4iow1YMLeN/RfNYfKZOid85Mz/j7n3gI6rPLu2r1NmzjT1ZsmyZbk3ML0GCKEECARC6B0MmF5MdaODaTamGNN7Qugt1AQIIRAgBmwMuDdZtrpGZeqpX+5nZFr4v/C+X9bKPyteOGBLo2lnP/e997XBC5MIh8g6ncqzv8tRO7AsneaTJV+xw8QxTKgs4eUFb3HnJa+TiJQrn6N86tz7+K3UNsbU++Yb4o0coJy8In60BA4frV5OV3cbB++xJ6X9OgumPcVbTy/By5uK+jFuhxEcf8p+FJWGlIcxJCxMIVPhsGFdO3fe9hjZvoiyOeW1TqbPmcK+x09ibX8nazt6FPc6JAGvfMCEEZWUGhZ/e+UrZp11F5FsiZoJGGVpXv77ndjlLm1ph7UbW/AloxP4xEIRRtfXUOrpnHbIlWxY1Ec6lSVaZjJ86woWPHU1/WFobluB6/QxYdg4wpk4V57xCH99eRlxs4pMJkVZTZx5L06hZkKC5t5+VncnSUtrhirYgpBjU6QFjBtWT7kWYv5VT/LSg58QyZWDliZRm+f+Z+fQkezhsnOvo6/JxfKieGaetNbOjfddzi4Hb0lnYPP1ug2K591YUUdlYHLKPrewanE3hpQx6WnGbjuIeY9fhFYFi9auJeXKZ498QqYYM7ieulAFH/9xJTOnzCUalKrXlJ/o5bAz9uL0i46WzCjS7ffZnxcxY8rDeJ2lCETPN/opbyijvStDPmsTD3lsvUU1N7xyEfnAxnLCTD/rAf7+p2aQkiG3nd/+5lf88bn3KAkPIZXtomhwTon9ytFlbOpoo6aihrADZx12MyvFxuMEBOEUBxy7OxfccBhdgc2KjZuUl3xYbTkNRcW88fhn3HDxfcT8OiVQspF1PPz6XAZNqmBDMs+mjmZqyiyGFZfTtqiXC4++DTddTl+uD9tq5uLZR3L4yb+iqzdNWWkB3/rQLW/y2F2vq2luSHepEbH/9DTMSpf2rlaGVNaTa4EpR8yiZUVaBbiDSA8nnnE4hx67L14oPzBBNxXO1xfPX8zDKtUVt3vFsjXU11QypLKY9NowJ+x/EW5SQosGGaOP2QsuYqtthnDpObfx9edNZHp9rEgIUZv7HbkL5151HNkYtOV6WNO0nu1HSdC0hNunv8JLD/yViGwAjAy9fjvX3juDnQ6eQLfjsHRjcyEoLuQRaZfWIBoP4Tkpyi2TsTV1RPJwzK8uJ9kUwu7TyGeTHH/qr9hj/21VGNGT4YLixdtqzf/xe8t5dP7zRLQSAsMlH+vg1c/vx6oI8G0PC5ObLniUt55fjObGyDsZtHiK1z++j1AtrO/rZkNXUh1ApX+hvqyCMZWDcVrEj3wOblKKiSxcK8fOB03k6vmTsSW6YUCmDY7e5yIyG33CXlgFLA869Wecfs1hdGo2i1avx9HDA75sGYMpqa+KKBPYTGpsoFrXufHCx3jl0U8pi1Yr8TtkUgnznpyBXZShI91MJtVHY/VoKvVi5kx/gTf+8AG5Do14VYQOZyXX3XkB+x++k8pEbFpuc+IhFxbCsH4YL57h+tumsdXOtaSdHJYl4JACoSfjpYhWhnEtlzVdWVo6uzDdLKNqq6iPD6avCY456BKc/iJFherLNXP1LWdy8HE78cWHmzj/5OvR02V4mYCQlWHPw7Zg+h2nsMFOs7R5JTUlYcYMHg3dJvtuezKRbKNKnOZp5eDjfsYFs45SuE8F95FHZoBDoAo75VwkG0Ddoz2fZ11XN9l0mq1GjaDMMHlyzts8Ovclwl4xeS9P9dgodzx9JdF6g38sW0d3XmeH8UOoQGPRGyu55qx7cXpK8PQMoco+Hn35JmpGWqzp6WXwoEr0FMw8/U4+fWuNGlQIOGDoFkU89NpV4qijs6dL2QndTo9Dthexb6kAdd7o48TLf87RF/6GlmyeJevW40R0RayyfJ8xdTU0FMX4xx+/ZMaZd6LnyhT5hnCWp/92K8WjTNb09bGyvQ/XTWDmutiivozGinI+f2sdl5w9H7s9oLKyiHWZr7j9dzey/fbD+fQvzZx//GWUG7WYlhRPZjn27EM46eK9aM16fPL1UoY2DKKxppL0ijTH/+JizFyCkG4phPoRZ+3KidN/Q5PrsXhDE3nb5hdbjlE2nqfnvc+Dt7yMqcu1PUf1iDDznp6F0RCwvKWbVC7DlqNGEM3BiXtcQnKldC3FyOs2vzx+EpfecipJ16azq52GqkH0rQk4+eBLSbeJKdRS9sX5L8ykfucyOpRnfwOOoNeVfaegflTXkgIL/MCe8yNFskox/XsXj3zhddrcuXMDR4n9S34g9v9VEf6Ur/ndztfv/vnv/d0B9a2E/3d13sAdz0iKSQQasLGrg9XtKbK+4J7CKrApNA9ZSYrIFzmmCsDEbhR4youvZOSA0C84jzaXIG0+kEiVlkzXNot9mcrLB1MM7H4GRzOU2018+e6T9LX0sv22OzF6/ETVsCuNr0JUkDOxQoQN2Lu/KcRS6frCLzkRyBTZk6KSXCGop3tp1i77M6n0J6RTX7HLbuP5ZPHXjN5+H55+K8+O+16FHZtIh7S9mQNIyG+g8z825RcfpDR9urhhWUaDmc5jOJ7i58YGV6sDU8wQm4WgPn/ibui/cSAY+J6KrTzAHy7QPzSswCQehFn68Re8/9o7lEr4SsD0KmRdKG9SqX5LzT1JR2NYQ4ZSN2YcscoK0sLMFgyNlE0JUsvzsKyQsvEIGUACQL7nKO+05ku7n/wSe5e0OMo0uV8xeuXCn8/nMK0o6ZSE0BOqVM2in4TfxpF77kyNBHSV2P8I29bwwi5b7jCSub87n66Iz5ufL6Y9DY1DS9ljeCM9n/Yw+YALwS2myAqRtTuZJmL/mG34OpXh48VfsfOk8UysiPPS/Le574rXVWuoXOB9PUNRpUkq2zMgJDcX0PkKnXfT/TdQNq6cd5Y2sWbtMo4/YF9K+uG+y5/hzae/KDR3mr4KS/ZnmvCDLOFQDJ04kXCEvj5pZY0QCZXhO8Uqy5PTO5gx53T2OX4r1qS6Wd7ajavEfkhyX2wxopzKUJQPXvmKK86aTyRT6AbQS9O88vGdZMtdWlIuaza1qkI1eezjoShjh1QpsT/l11ewbmE38UgRjuEwYusa5j1yCX4RinojbaamqxPORrjguHl8/t5aElY5jpchVqZx96szqRiToKm7l1UdXWTlPSvhXHlvuE7BxjNsCBWayfwrf89LDy7EyovYz1A0yOGia85g3p3307YmQ8QuxemzKRlkMfWK09j18Hrac0m6yNCSzJCImoyrayDWp3Psz6+hfUNaba58I8u4HQYx94nLcMvgs9Vr6Xfks0M+m9KMraukIVrOp6+vYubptxFySlVzqxtNctiZezLl4mPxwwXe/qJ3FzNzygO4nSXqQOWGejn5/BOYc/u9RIwEloSutQwzfnc+O+4xhqWfNHPZmXfStTFCKJqjut7k5huvZvLRU7G8GuWRj9akC5790WVsbO+gprJqQOzfyMpPU4ViiFCKXx27B+fPPpQObJZvbMV2DBprixlWVMSbj3/K7IseIOYNViVemch6HnpjHoMmlbGhJ03TpvWMGzaY+mgJf378I645+wFioaGKymTHmpn/1GWM23Y0yXSGkuIYIS/gwZve4PG73lAWBRH71RPKuPOZyzArXDq62hhSOZj8Jphy5Cw2rsiguyHcbI54haXyKVk/rbbNkXBchfyMhMeJ5x7OQcfsScaEpSvXMKS6giGZ9ZCfAAAgAElEQVQVCbJrDE46YDp2lzTl+qT1fq6+41z+/uGHPPXgW1SV1ZGIJEj2trDnAdsx4+aTSEcd8jGxqXylsIm7jh9OiV/MbZe/xB8f+pCYtJLq/diRfm5/8kZG7FpFazrNsrYWlUlTrdeYyqOritbsPmpiUbasH07CEWvMTJqWCOjbIqxW+0myQTeBJUVcCWV9kyujEvyyhUzHiYXKsIpM2pyV/PmrR7AqhNXuYvkm15/zEO+9tkRtnB0/h1mU4bWF9+CUw5pkkg3dKfK+XBfSNJQlGFdZh7sJjv752WpCLgjAnJlih/3HMnvBmeRDLiHZzLTDUZJP2egRUmI/p8T+lGsOL4j9VU04QluSIKYquZM1rUwsZYflspUE5A248cJHeOXRz6iIV+AbaWolbPq7K3DjebSoi5PPURGtkPMx1134MO+98pmy1YRKDPr0Ddxy32VstcswotEoG5e7A2LfIuxZirISLzdVxsaISsGeQTQkh55+ohUas265iK13b2BxWz8tyXaKTZ/x9TXqYHHP7Bd47O43Mdxy7KCH4eOKeeSFGzFK82R6Qlw5dT7vvPA5FZFBhHSbweMsbn3iGqwhBstbViuq3sjaYfjdOvttdzyRVCPZHhvN7EeLpSgeFCWVt1V2xDRD2I4UM5oUJyyGDqtkt19sx2En/RqvBFZ3dtPV3cEWI0dSohk8OedPPDb3ZUxHPPsOVeMi3P7MFcQGmyxctoY+12SHCUMp9+CV+99nwVUvQLYMz+wnVpvl4ZdvpWKYxdLWDhrqqyRbzazT7+Czt9aiu4XBxtAti3hYxH640HFRXVqG05nnkO2nQ18YQ8rM9DQnTNudI0Xs5/IsXreBlC5b8DBW4DGurorGogSL3/iKmWfMR8+VK3uuUHf+8Jc5FI8Osybdx5LmLvL5GFUhm+0aq6m2LB664UUWzHmDEqOCvJ9UQdzZD06jtq4Uvw+O3/8c+tb72LYAGHSGjC/lnmeuxKox+HTleqJxkxF1taRXZDnuFxcTGhD7Mgw5/JxtOXH6kWxwsyxRYt9hz4njqJTJ/u1vK7Ev+SGhhFUNLxykzAaPZZu6SOUzbDGqUYn9E3afTu/KNJb0JxlZ9jt+Cy655TSSjkOXiP3qGnqV2L+MdJumro+u4TD/+ZkM2blMORHeX9SMZw6UqSqvgbQaF9qa/2Vgv3m4/R1ttrlX59/KNU37EbEvKWDV/Pr92zcT+n/7Vf/1PsrXElRSoaioUPW8+aZ+9x1ypNoMiB1DujFU0ZLBqp40a1vb1TRfYffEBTgg3AqorkI5UgEC/Z22lwEXXKGGvUBZkX8qIakLF1xKraRmRT5II0gVRmnYxO9cw/B4jnefuYdD99+H1pYWBg9toKx6EJ09fUSiiQJrV1lSCiHfzX5zhRLdXNwkol8Y7cKG9wPSqX4Cx1UtdGtWv05X26dks2sYv1Ud63qaqBpzMMs7xhEU7w+JCaB3oMyz35vqf/fYNDAJD3zy+QyRWAg/3Ufn6jWURKPUNzbSbxqk5P4V+soxVVvOf+NWYOH/lJtMp7913EqddoHJ3rexi4/e+iuZ9l4isp0ZqAAXBKcwg+W1k5eGVzNEq+fR4jropWUMahjGkIZhFJeWYFoF37Q8pFLIIn5+NXWW6nlDU4JRL3RGKxqJIU2tRg5N7yOb66Czs4n2zo1U1QyntnYrArsSMygjoqWJups4au/tqBHP/rSneeOxT1QBiWflmbjjCG79/QV0Rj3e/GwRbSmfEUNK+fmIUfR81sWp+1+Mka8hbhmkvXYun3MOOx8ziWX9aT7+7Et222oS48oivHLX+9x/3YvgRsjbeWIJqWaXw4irgk8iBgptpwGhun4eeH0+Wq3BwnVJlq9YwrEH7q7E/r2XP8sbz36GJxNcee/4Jlq4H81wBcahxH7B3JoiIuzfrLx+itHjDlm9/Xtif0VbUskPIZKEcwWxX/EjYt8oy/DyR3eQLXPYlHJZvVHEvrRA+qpteOyQSip8kzMPnsWKDzqUT7Q/n2HSrqOZdeupJEoL2AB5m+f6A/7x3tfcMvM+DCeOY9sEVpbqoVHuenk2oUEh1rZ1KCuPY1lqqiqv/JBrk1BiXwK6Jndf9QQvPvAZkVwFaDmCWBI/kaIn7RL1a4g55YrKEqsw2PugHTjg2B2p3zpCu5NiQ0c34ZDHmLoGvFadI3efRq5Hje/xzRwTdx7CrY9fSrYoYOGqNfS7UVwVVMwyri5BY6KYxX9ex/TJ8zBzpTiugx3u5rApe3D2ZccRhCXkprPova+Ycca9eF1xQtLgGe5m3iO38Mjjz/HXtxcSypmUhkzKtzJ54OEbuO3GR3j+iQ8oTjSS9po55sT9Ofrogzj8gHPJJ03iiRixGpns/+fEvnSQZCMbePi126idVEZTb5LW9lYmDB9BWRDmrpmP88z8vxAN1SnGtFXTx+Nv3Ui4NEp3qp+ykiIiPjxw42s8cdebRP1iDM35t2JfWPumbahyM1usKyUJ+vqyiLHOCHvk9E6mXnUyBx27owrEfbm6ifqqcoZWJMisgeP2mY7eX0IunSNcpjNorMHfP/6EyugYImaUQGFx0kzYZgjHn3Uw2+47Upx5bOzroa2rnS2GDyZmx5lz+XO8/vgnRPwInpaCkjz3v3QbFRNDbEq1s7wjiSsSUPVjFCb7kpXxRewnomwxeASxvMZxe19K2xIh4pVjGRpZtx0vnJV3OF5Qiu6HC83UWgYvnCbqVymBJkFgt7ib1z5dQLhSCoQ8LLFCnHUP77/2BWYQxwlsZaV747P7yBbDqmQ3TV05bN/CD/IMK9cYX1WFu9HkqD3Owu2OYxAlQw/b7j2Sm+49jyDiKqx0qvM/K/ajeoxQxKVhfBXXzbuMYoHsiPUmDfk+m7+9vpBH7v4Dme6AkFFEd7aL6tFR5j10BQ3jy9V7TsT+CWqyH1ZiP+QahBMGabefwNRxZXMaKcYJUnjhbmYvuJztfj6Epak8KzeuZ8SgSoYWF1HkhTj10Bms/7IP3Y2T9zo58sS9OXPWUfRbSSJ6Gc8/+iFzrniI8pBYfLLk9Bamzz2PPQ/fiW43TU9vjqHiPe+CA7Y7lkjfYCw/QSjkksp3oUWEuB4lFBKXQkAuL5QaIUhJnskm53Wwzc/HcslNUylqiCMN1cWWJUsqfj/3Tzwy5yVMO6ECndUi9p++gli9ycKla/DDMSaNHKRCpNeecxcfvLhKuQS8UC/Dti7m9ieuJFwBS9Y3M3JYfcEiddrtLPrzejQR+0bufyX2v1i3QeIb6J50OviMHyxiP8bCV5b8i9h/9v3bKRqlsz6b47M1zXiuxbhBZYyvStC3ppfpZ83l87+3U5GoIu93ccYVR3HYlN1IZXooNkp58u5XuO+mZ7BCNfiS90hkuOX+sxmzcyObUjnakxsZ21BPZrXN8b+49JvJfj7I8ZvztuGk6cewyc3w1YZm7LzD7hPHUJ4XPPCfefBWEftRHM+nenicO/9wFaGhAcs3dZPOp9li9FAiWRH7V9GzMqNygXmz7z8q9n9qp5GSzz9FVwU/IvZlav5dsb9Z9BfItP/z2w8G9wNc/QHjj+LcFopeNp8uRHcozr5RYLbkfY9+3WB1SwcdXV0qvKm81Zu56wVsewHMOFDDVwjfFIIL6veq5VdEfoEFI95VmbyZgaTG5XQhruwoIUn9d3fRUGSw/G+vUqWn2OtnW7Ho84Vss/0OZPI2ZiSq3pyF0paC0C+IfZVy+M4DL29eESYy2RcMlYTQHFzHUeUOdVUGyxf/hfWr3yNW3EaiNkdJ48/5rGkw5SOPpVdvUKSSwgOz2VU+cOQaONcMdFES1gLs/iSGn6VE0F3pPtxshqzrsyGVJVbXSEVdIzlbptT/nQyAMuP8hBeQ/Gi2elIKj6sphUiehuUafPDGu6z/ehVFWgTN9qWzqXCc8wPVDigbnLymkzYMNuWytEl1vYQBPWnOi1JeVUVxZSllNZWUVJUTist0fIBYOdD3oNjiQR7NS6NJoCtIk+xaTy4nRUeb6O9vxXbTWIkqxo/dl4ribdDsGkJBjiI6OHKfSVR7Mtl/ljceW4if0yCUZ9zOI7j5ybPpjMKbny6mvc9jpIj9UcNJft7LqQdcTDhTQyRq0O+3ctncM9n16K1Y3pfk40++4Ofbbs/o4hh/nP8B985+Dt0XMoxP3skSiQtCzVEEnsLkUMVzsYZkuev5OViDEyxa183SpUs49td7UJyGBdOf5c1nFuI5HoEv7wOTUCJNzhNGvviJ44onLShaRRvySzGDcvJmVnHxvzvZXyliX8hHWlj5vieK2Dcj/zLZ/67Y39jvKLHvyXszCCiyLMYPraDSC3PmwTNoXpiiyKxULcv9fjehkgyaIyFJsD2HeLyUbDIgEpRg5xwiRRo97gaOmvwrTr/mKHp1m9WbWujOu3hhSzXeSsOvqcQ+jGtooEI3uPvK3/HSA58SyVeq6k2zpJ/dDtqaL1esZdWSNmJeGYZtqg6HrNfNNrs3cOIFB7Plz8fQY+fIO0lqSyrQkmF+u9s0Mp2uFPQSmHkm7TaUmx+7mGyRx8K1a+h3oni+7OhzjKuNMTyR4PM/r+eyk+di5srV51U+1M1hp+7OBdOPUT5j+RBc+N5yZp55N253RNl63HA7838/h/buLJeefx0Rp4xQTseOdnDZtHN54pGn2NSUQTMjxGty3PforYRMjUP3PQMtGyUcDhOvdv+jYt/3c2StjTzy2m3UTSqlubeVZE8f4xtH43XA9FOuZfU/unBysh7zmLhbHXN+N5W8Ces3tTCkrlY1xz5w/Wv8bv6bxCUHEOT+rdjXXSFhifPOIyubWrEsOvKZIOvwHH64jwtmnchvTtyLDsPgi1XrGCxivzxBapXOiftNQ+8TRGph2rr93sNI51N8/vEaUt1ZtXFy8lnixWIFTDLlkhM45KS9VHPnps5mhtZWYNlRbpvxLK898Q9CTkQFuf2iLPe/dCs1W5q0ZjbxdVsOV2qtfEFQSku45AUHxH5RhImDG7CycNIvL6dnWYFI5ORTWMV53HAK+dteUKKElCJ1aFkcM0vErSLIRjDCGslgPe8sfVhhSgUtKv7+K8+6m/df/grDL2AoQ6Ui9u8hUxKwOtlBU3cex4/hBw6N5T7jqspwN0U4Smw8XQl0TVDASbbbZwRzHziv8Jo0oL/rPyv2Y0aF4uE79BAp9sl7GbV9FbxuSA+RSdqq+8GyLPxQnoyf4ZgzDmHy+QdiFAkxTWOTiP3fXKDEfsgLqaJDPSqvixQ5wYsacVzpPIj4RCs8Ztx4Frv+cmtWZ9KsbNrANmPGUqHBknfXMPOcm8h2mBhBlHhJwA1zLmH8noMEaKWGBs3LYcYFc1n/dYuiw9lGB9vtO4bZ907DS0BbV4ra0gR+Jxyw/bGEewYpMEIkJgS1bhzdxdNjoOULjbvRciV4PSmJCxxiRQEd+XWcetkRHHvOwaT8PEUJC8sRsf82D895ES0n2OWAms1if7DJp8tWU1RWQWNVKan1aU4/eCrZTUWEJHAa7WaPQydx+c2TSWkuX69rYtzIRnXInD75dha/s14V9/1vxb6a7BsyeLOIEjB+cDXDi39M7Pfz9F/nER9usjGXZdGa9YTNGFsPG0qdCX985B1uu/pxdK9GYa1LK8PcfP8MGrcOFSjwDvQ3wXG/Pgc7G1dWWdfs47eTt+ecK4+nz4DO3g4Gl5fSuzLHcXteipFPEDLC5IMsB523I5OnHUmb47KsqVmR/HaZMJJSB/5w+3s8eOtLBbEfZKkeHuWuJ68lPERj5caC2N9yzFB1QDpuj6vpWZnH0kLYZvJ/LfYlGK6sO9+Z7Ksegh+O3P8/rPk/UZmv0+bOmRvYts2llxU8+5vF/uZ402Zf9UANxf9V7auW0wGSizqZDDSfijAXX5Rgr2Q6L957sZNEYlFM3VAkCllOFsLBhQ9CEQCyApSvlwXa+7Osb27C9lwM0yQSjWKFw+rvC+JT/pn3fdK2g+fKescln3cK01/TVLXhIvglBCx6ziVT4K6rEIQIPEFQaWrFaPa2YnQ3o/VtYoetx7Bi+VJGjBqJ7fmEhbMuGYEByoMKmYrYl0dG7q/8zIo+5KpthmGKV1gm6wWTv1imcpksut9HXO9nxZK36E1+ih5tpzVbhVb1C0bschKbXJm2VBIEBf6xLhaif3myC//CtHOkWzeQ79pIKN3F1iOH0tG6kWhJGU6klOacRtHgEThmVK2e/zu3ny7288LgFgKUCxEJvzoaX3z4Kcs/+1L1EJCVchaTvMx5hSggz6En8lZWthpdeZtN2TTpkIFtGkh9gxWSqapPysvjSo19SYyKwYOIFMewosLpFjuJpi6cBG147np0WjHoJGxIWDSlSAnisRSmdT7wKS4ex4SRBxFiONh5SkP9HL3v9pQ5cO/M53n1kU8wbROPNGN3GcGtT51Dl3j2Fy6mLekwdlgFe4xtpP3zPk498BKsTCUhS6Ofdi6bcwa7H7MVK5Md/P3jRey9w06MLCnhxbvf597rX1ZWI2GtB0aOc6aeRPmgIvXBr4bxinokAcs+dj9oJ7o8j0+WrqZ5QxNH/mpv4lm4a/rTvPnMpwRihdJtxkxo5KiT9sUocnEkvGyIlcckyGbpakry0B1P4/Qm1Mo0qwuR5H9u4/me2JfJfnOLCs7K2TkRDjNhaDmVvsWZv55O00e9lFp1pLLy6PWixfoJ2TEVglfoDVmJ5nXCmkUgvnQ9yfid67nylksoHWOwPtlDU3sHecUvFuqPr9CbhpRqaTB2WAPlmsGCK37PSzLZVzaegmf/gedvJVYOH73XxP3zHmbjyjZ0rxwzpNGdXc8WO9cza+4l1I0uI+v0ERNedjrK0fvMJLnex7d1nCDNlrvWc/tT0l1gs2TDWnryJo4n1jAR++UMi5bz8esrmHHGXei5UvV5KVuT48/Zj7Mu+a0qIJMf9x/vrmLmmXfhdkuTuYdjtfLg87cxbHQVU06cy1d/30DMKSHQ+6mqLKInKRuaON25Nk676GBOOf8AmlbkOPKAcym3qshn8xTXaix4Zoay8Wzq6KSqvALL1TjrsB+x8dwoNh6H5c0tqqiosbaUYUWJgo1nqth46vDIkQu38sgfb2PoNsU0Jdfj2AGNNcPoXOFyzuEXE/RY9Pc7atN1xBn7cvqsg8kYsGzVWkYPb5QiUB68/g2enF+Y7EP+34p9VboWctj/0D3ZapdxmHGfXC6DZUQIpHBJSzNu20ZqR5awKeexasNG5dkfXBYjvTrC8b+8CK2vGD/v4UVsbrjrfHbcq5ZNGwLuu/Mx3nrhfSJasRLognyV3Mb0m87nl7/dhoyfFXAaET/KvCue4el7/kJcwtBC/4rluOWRGWzxiwo29jWxtCOHr8cw5TAu91muH7rYVHqpLStiwuDBGGk45VfT6Vmh4+flsJLi4KN2Y6vdRuFZstqXjJKJ4TuYms/773/Bq0/+lbBXqgr2vEQPr31+N6HyAvJMBiXXXXgv7z6zjCAXwxBREenm7SULyJUGrO5poakrhRdE8X2bxkqLxqIygo44x+x1Abl2CdaG8Kw0O+47khvvOaswd5Kyo+S/iv1fn7Ybp119GF2azeLVG5SNR/mQlY1HTmTSPh8mHths1digCp9uvPBhXv/dF4SDqkK5mplBN3PE4zF6kn1ErbgaCGZTGRKJInJeD7lwJ+MmjWfm7IsZOi5KzkthheJK7J94yAV4vSFM38SKeBx+0oEMn1hHLkihiZVVMghuXlm+ttp1LImaCGs6Okll8owfMhy9B6469zY+eXMpESn1k68Td9lmp9E4ZgpHNadbRMwKFn28gnSXjS4zuWiacE2eeY9dy5CJ5fTZGUrDMfxulI1H761VbeX5oINfHLgNR5x8iPJqy8/qysDFjfPRX7/ihcffwkuLfrDJ+B387MBxqrSrV4hlZVEBYvH7ue98I/Zlsj9oXIQ7hbNfa7B4+Woqq6sYXFzMkr+s5rxjZlIcNKrPETfeweRLD+OwM35JeybL6g0bmDR2lBL70ybP48t3NxDYEXxDbDwJHnztKuwwdCWTVH1j45mBlD4YwQ9tPDZL1m8gZcrgzSIS+Eyor6GxKMI/Xv7hZL+fZz+8ncQwg03i9V+7jtJEMVvW1xL9J4Hzhql3887LXxCNVONlXXTdYae9tyFndqObHl7Woyo6iL+99QmBI03fFrbWT1DSwSOv3E9ksAwUcsQk+7nK4di9LkfPxTEM0QxZDjxnR6ZcfhQdeY/l65uVhW+HiY0UOfDU/PeV2JchgkAWKoeFuPsPs4kMNlm1sYt0rp+JoxuI5HWO2WMWPatcQkFIIT1/ko1Ht7n7xSuo36lU2Xj+trhZDS2lXXdz55CE2lWW8Adiv6D2fiAClfb8CVNUofHcftu8IJVOM33GdPWlRJBrMm1Tc+rCtFrEuXjOCxQemaAWvqFMicUWYoakgc9U54JApqwysdekjMUjk82oUqScIySHQvmP/JIfTTzWcukTTnpJokg94RL82Bze3PxjyVTOdj06u7sxrbAKo8rXV855KccaIAXJ21AwnsJHzeU8MpmsagLt/GfYLivovWgMO/DIuQ6mlMRIkdbAaFe+p+nlKTUcOlcsZmx1gp6mFWy71ZZ4UuwkIqFYvMcG2ZygOQaONcoyUfi9nAHEThCLC89a+sRc5QdXBhM1rS5sJNL9/Wh6FzE9S6ZrNWuWvkNJaZIla9opGf5LYg37YQzakjRVivQjE2v5IFSlcxIq/Z5a97HsPEZvF/Uxg951XzO8rpxIWKc3neOTL9cwZOtdSepRtNJKMj9p5/PfOQ4UvqtsXqQW20TPeZSGEnz9yWIl9k2Z2Lli6ynkNBzNFRBgIVythbG1ED15h/ZMhl7PwQkZuMLbltW5eIPCBnk9wDahuKaccHFM0SJEQKqDqtiF5EPBXE8kupbiolYioQ5Uc5S8uDxTYQflAJl3BS87jJg1jobBu1IaL8NLdXHygfsRy8L9V7/Myw+9T9iWw18/W+4xjtmPnkd/1GNVWzed3YLytBhTXUbTZ+2c9ptphFJlhKwQdqiPi26YzO5HbElrrpc16zYyrKaaxtJqnrv3zzw0+x1lD3KMFET7eeHNh6lq0OXuqQ8NRePRXfUYypauH5el61vJ5dJsO36smiDOk0zBU4tkjUJgptli52HMe+BCtFKpoc+BGZFuG6ELsv6LDs46+nL8njI0I0pO6/q+jae1G2fAs795sv9jnv3v2XjSHqtVQNdURUMSTB43pJwKL8xZB89g1fsdVBc3YHsa/UESYj2EfHkahKwk2z0Tz9NxnRy1Q8rYfb/tOejYfVQJU3veZnXLJuWJDcIRbFXOJ55JQW86qlRrdMNQyhGx/wc12bfypWD0Ea3t56GXb1FUH/kAXPppM9dcNpvWFTphowjNtLH1LvY7fHcuvuZktJh4bfOQi3D5GQv45PXVihWvmR4ltT4vfngr2SKH1V0baO/NqiBoxHIZnKhgaEktb/1+MddddB8WFdh+XrUTX3r9yRx63G7qs0IC5f/4yypmnDlfBUlN3ce1NnLf87MZueUQnn3sY26ecT8l1GG4NiGFVwzIuHlqRlvc+cQMqusSbFrncNR+U1V4V75mSZ3O/KemKbHf2tVNRUkplqf/qNi/YEDsL2tuIW/rDK/7VuzfMPV+Ym5doewo3MnDL81hxI5FrOteSVG8imK9lA9eWceNU+cR8xOF64HZz1V3TmWX345Rfvbm1k7GiNj34ZHr3+Kp+W8QcmLoxr/37MuVMmelmHrlFA46ahKSKw90F9010PyCZVO0tRQUtvdmaO/spKw4Rk1pBNoqOHqfC/B7YgpJa5sZblpwETvu34Dt22Q6YcFNcij+WBFZ8raPrScZOiHB7DsvYciYInJ6lqgR5Xe3v8VNlz9ITfEwJZBzWo4jp/ySM2fuQz9ZFm9aq54XuV+mmBBD0UIhHjZuJs3IQUOJuHDCftPoXKGAX4TjOc6adjiHnLQLdkhISvJ3C85OEZgvPPKZ4uyHnVJcV8osk7z5xQIoFeCES9SwuOO6J3h+wT9IGIOwnTx+OMndT8+gZmKclmw7zVJGqEs+Kc+wymqGxOto+TrF6YdOx7BL1XXXi6b5xaGTmHXTKeQ9Fytq0t/xr2L/kNN3Z/KVv6XbcPhiTbMK6Mo1/oee/aifZ+vhw9QUffYFD/LOs8txMhaxmEUqt4lEqaawq0IcMw0L25ZiLltlrCRovfN+23LKlJMwExCK2+Ty3ZQlqmhd4XOyiP0eORDp2JEct947i233qCtU2MiBKC8apfC6kOm6Y3h09nSq7cGwijrWLkwy5bBL0frLsIIypXWyfhJCGbUdU8MFZYWVYYNcGjSioThZr5eU2cKxZx/IuTMPx43kVdsrfVH23uZE9P4hhENh0sF6jj5jT86edRy5II9uZDB1Ez0oom8TnHbEZbSvzmC6hc6BkdtUMO/hq4nWWmgRGezB7297m4fmvIjpFCkCTu3YKPOfvQqzSlMbiprKMgbFEzw67w3uue5JSs1GHD+FW9zKLY9cwZhdRit4QWtrC9tvMVpdD6adMo+v/rIRLydUAJuhk4p54JUrsC3o6umhqqQUt8v+nmc/r6W+8ey35h2WNDV/M9kPey4ThwyiIR7h0z/+mNifQ6LBoiWTZdn6JhrqammIF7PsvfVcNvk6tGwlWdsmYSXwPR8/LJ/7jqKcC95ZzlyhQN4PhhruSpdCkEhz2vRj+e3pe5AJbMK6R98qj2P3nk6Qiyq9amtZDp+6K6dfdDidqRydff9EEQUaI4eUEfHg2fv+xt03PKXKBAW1Wz40zL1P3ULRkBDdgszN91JZFibqmhy5+0x61mpotoEf6v/JYn/BS1dSv2OJCuh++MUmbHGa/GCy/1OG6wXpL0POn3CTgO7tc28LUpk006ZPVxdEIWNIYHrzFF7+Kf5wdmQAACAASURBVG82TZhhyhvzrdiXDxi5yWpNVsPySyHU5CPMdehPpUhns+prbQ5cqtrrzVNu31UHAzubU62oVaUV1FZWqwPAZoOPkFNUKlnaxYSuMAC70fRCKFfJ7AGDtyPedUGD6YLZK5yB5B529ORoam8j5UrpirT9yQtEVichmdUWasDFQRdkiLlJkmu+ZKexjZBOUlJcqdp8ZULvOC55J0ckYinh/W1pixpfFFoDFO3F5ZNPPqasvIxRo0YWik0FLSUmIlXSlKWrZx1l8VKMfI6Vi98ikficaIXPuu4SzMrfYpQeSG88RtbzVWOlnLN0STl+c/vWIBULXEJ9PXgtTew4ul7ZTxw7o7IFrhanOQMfrFxHxahxBLGSn/DK+O/9EVVsJULfDogTZt0XK/nqo8/Rsp6idRRKcgpnXkE8ZhybnB7CtuJ02R4tqQy9rqumJuLbUAhNwdhhKhyfiP2imnLK6qrJ+nahxEJZeALVWhfO5AlZ66iubsMKrcHU2hG1KDhVaYR13cLrsDTh4wva0i1F1wdRVT6UklAxpx02mURW576rX+Wlh99Ra1ct6GfL3cZy85NTEReHPdA7EZa7GMD6z3s4/tcXKY+4vDf8f1plLrtuCvseO45+ed6FaGl7RAONJ+99gydm/5WwkSBPL3mjnSdfXsDgMTEFEfINCfXJi9NDl7Ib20CLi4CX93ReteeKx3vu9Cd546kvCWxpG+5nwq61zHv4UtxEjk19rWRcn9KicsqMBM2L2jn7iOlovVXoWuRfxX5b8vsB3eHi2f+/23g2DYh9tXFTnn2LsfUVVPgh5dlf+3GS8ngNyXQ/k3Ydw8ybJxOJywe+/IxyIJQNCyoHU11bhCJxeinSZNnQ1k9fVj4rpFhMGrkLwwcZlBuuQ+wbsW+y4IqneOmBhaqYKDCSxOr7WPDCdYp24zrSoGux+P2vOe+YG7CCQXi2hhF21dr22jtmsOt+o1STppS8PPvI35lz2aNUxRtwZbMX6mXuI5cpy4oThoxUcij2QIawG1Pr/3kzXuSZh96iKC6vxxReIsltD01n0o4jkEuYNMou+mAFM85coGwVQil1I83c+8JVjJjQwKb1aaZOvpa25Rlisjz3NAwrRFe6g2PO3Yuzph2s/n/L6oCj9r60QIsR9Obg4D8m9qMDYt+1enno+VsYsWOM9sxqIuEKtFQpN136BG8//SHViTIyUlo4OMS8J66nelKYla3tdPVmmTBqJEUePHrDWzx11/9E7Ov0Gi1ceMVkfnvinqosyAg5FEXFuF7APcpFQmAFci2QIZCpu8TCDv1rIxyxz3mQKlJbZRH7sxdMZaf9h5PWOkgYVTgdOmcfcyNLF7ZjaeVEi8Ns6FrMMaf+kkuvPoFcIq9E9eK/rGHqydfip2R6X0J/Lsf4HYZy070XUNWoCLzYZNElWC6CUd6hA+5MmcpLf0KQgdN+cxXNX3g4boCRSHGmFDadsjvZcD9Nm7pEsVJdXkR1vILn7vsHd179mNpKeY6PG+3hzcV3o1cG2H6GWCjOW89/zOwLH4VMCdm0TShqc/ipu3LOrKMIEtCfd9WgLmx6+BmIaAZvP/011158F5ZeJjxdWrNruOT6Uzh68r7kfQcrFFIHoR8GdP9fxH7gGJiWzZCRca6beykRKSILiwG8UGMjDl0zhBK8JKR9Wn0s09K2kpqqYiqilbQvCzhFbDxJae3W6LOSzL3/CnbYazhZrUsNQEzPUuhYP5ABUaD48CrrZvsktDBPzHuH6y+9h/rSccTCQrtJkcxuxBCik2ER8iIIk0/uk0y3NS9MOChW1+esnlSUm7ueuJaSkbZ6rmWbtdc2p2BmGohF4/T5qzji9N05e8YxOCFb0ZiEEuc7JtlundOPuJzWZVliRjnZfB914+Lc9di1FNVHvxX78wpi33CEFORSNTrMgmevITJIZ0NrB/WDKok4GtOn3M27zy+mPDIUW+umcqzHLY9dRfHwUpY199Cf7GCHiaP+K2L/uY9vIj44Tms6w7qWFiaMGk7lP5tvF8x8jkfm/pGyaCOheEB/JqmGyZow8t3CYE5AJ/lshrCuKQSw9BrJgSAfpGncsZK5j19NuFxaewM6l+Y4Zp+ZBNkommTy9AyHn7mj6hoolP4UYI7K8ODCC/e/x7xrHyduSBFjniGjK7nzsespHgopybJZEA7ZmLbPYbvNpHutIINlC5D6X4t9R67ZPxD7ksv5YanWj+HmlfT9aQPcddrNN94UiGifNn2aCq/Kgylkl2wuR9YW6SyPhNhQ5L/4ham++p940guSXE7hcovFYiQiMVzbpqevV30NXZ4o8U27gg4rsOiVoJHvI8UwEsIdwKzrrk9tRTVVZeWENDmzKXP+t60BA41c3w1vfhe9+a3yL+wa1URc+CEa9HsB69vaaU12E4pYeK4IB2nqDauf2whsokEfQXcTbkcTe28/iUD4ttJuGYlgypRYNgKmhu3Y6IqssDm2LFYdc+BBD/j6q6+49uqr2W33n3Ha6acWauHVhF8KwnxML0dPpgfBi4TkTd6xnA3r7meL7UpYtKqDdd1CkTkOY+SuZMR76gnbOFzgzqusgkLUfLPSCeNQ7Nl89NILTKivYOKERkrKExh6iI8+/JyMVYJbXkWouh5bj//3lPxP+M5ii4p6prLvLP3HEpZ+tJgiYTRnBWMqok3aBmUrVNjouLpBSgVyYW0mS1K2K6apLuzCxhZKjyxV5IKW910i5cVUDanDMQZefwpzJQFvHzPIkvCbSBS1U17agR40Ybh9aE4YI4jh2FJU5WJaAWXhQk7ECUx6U7J2K6EmMYpzjptBmVPCPde8ysuPvoklpT+Oy9Bx1Rw95ef0+70Y4RKMQNjnSSJmQOdGl3vvfBFDcHHCq7d09vn1dozfsQrXCqisq2aHnUchmfTfPfA2j135uuKy9+eSREoCbpp3BYMbKxVVR9CzIvZF0AWuUTiox6SR0aNhZAmmBFyyAbfMELH/NUE+rCb7k/YYzJyHzidl5VjVvo5kKsuQ2gZqI+W0LO7k7MOno/dVqitvTv/+ZH9le49C0gojOZzX2GJ4GeX/xrP/rdiXPgWfxACNp9w3mHLwlaxfmFQr96yfZfzODdz5xCVQrHDihedWRIB6GwSKSJHzHdpSfbT2JHEcweNaSuyL9W7AdIcl73PHJapvnuyL2Bf05kLC+VJ8s4dofT8PvHoTVnVY5XuEoBAnxL1X/54H571GeXwYWaFdJVy2+NkwrrvrPIqqXRzXZdmiXi465mrcZFRZjAzLo7Q+YPrsqYydNJRovDCVlWVTS1OWl55+jzee+wteyiKVzZPVethyjwauueN8iqvlBRZgBiEW/XUpM864D6erVA0yZLJ/93OXM3yLOomR8/j813n0jhcIy8XfkQOOFPLo3PzQeYzfuQS0MC3Lwhyz5wzVkqtJec0Q/z8s9qWpOMP9z8xmxI4R0qwnYlaz9gub846ZTX+TT0nYJOd3sduB23HpzaeRq+hnTXs33X05thw7hmIPHpPJvtB47Bia+e8n+7Kxs0ryHHPaIeyy95bkSKpiuuJQhfK3q1Zu8UcbeXqyfdTWDyIRD6kDV3pTjCP2PR+3P1Zouw2luHHBVLbbbySZUA9un011vJoPXlzK5WffhJYrJxItwjPSxMp97vv9HMomuOp1ldrocc3U21n4ztfodjmWVU7a7WL7XzSy14G7sudB2yr3mXwWZfugpTPJ8nVL2XKH8ZRXxjHFrhhIhmAGbV8bhQbd4gxnTD+UX0/elVQox1fLJECp0zC4hupEMX98+G/cefWjKm8idjzh7P9pyQKo8NUEUw76bk+I4w+4iGQzGF4c33coH+xy5iXHMXG78VRUR7BiKKHf2Z7ns4+W8ocHX1KFdZZVRN7MKHvKgqduZNi4ahyZRvshgj79Pyr2xbakWVkaJ8a576nr8ROF3hC/wBsYkAGuKv+yDYP16zvJZoW7lqGhroqa6CA6l8HkQ84nUGIfrCqTc6edzKita8nJdhAJPherYjK5SaGT9JJ0ZNvYbvuJZDvgsilz+OTtVar9OwgcJmwzlO1+PpZwkaayeq5MauSLy9/N+eS6Al549G1CvrTTypCpixvmX8yWBw9Vz2fQA3ttfRKR3HABVmHE+zj42N2UvU4OLuqeyGeaDZ99vJIrL76VnNj1tARZt1+VMd7+2CzE4yYWT9lu/17E/m0vKRqPsKfLhxsseO4a4nU6XX1ZKhMR1ixq5cITr8PvLsNLR9Rm9Nenbs+ps45UCONFq1ohn2LHiSP/K2L/+U9uIF5fTEtvmp50hsa6SoqzGifvN4PetRF6uyBe6TJ2hzqGT6wnYoldRwz7IswLxhWpqVq/rIXXX3qXmFZEyDfJlbRy3vWTOfConVXYuWu5w9F7z8LPidgPcLQMu+8zlp/vswOu6E8p3RQgjdarML6ffbCad19eTMyQBl2beIXOwcf9gtKhMdIubP+zcTSOKIG8zW93n0n3utCA5een23h+ONkXZPgPbTxi1ZMW4u/dfsStIxpXPuN+wk1KteYGmX/aHi6ceiHhiKVq5TO5rPLGy0RbJuiqylvaXQYmoOoAoK6gmirLUtYc1yVsWUTDlrL8ZLI5NBHIgU9GoQrDynIh1h6x88gFXvoYZaWsApZSFCItu67PuBGjiJpyAi8UKil7kCqjkYOFrxCb4r8qHDW+Q56XQ4fcT+XD/3YkIALBMaDX9Vnf1kpnT7LgvSamBL9M/kwcLLuLdYv+plLhWwytIyZNuGJPsCz+/tGHNDTUU1NThS9bDmXB/1bsy7eORuPk83ma1q3lhuuvZcedduD4E45Xj6scbOSxCOthIm6YXrdNBWbFWxix87z70t2MHFWGXhLwZftSysdX0+SeTN2wndUhQgrP5Ht+S878drLvBTk+++u7lNt5th01BJ80eTejClwaBg3nyw2txIY1EqqqJy1ruv8f32TDQ3dO+fNbVjQRdUzifhhD7Pmy2RCPt0zppNlWhFw4Qqvr8mVPH80+ZCIRbJkWy6TelwuxSmSo56ViUDXVDYPJeHkczS8cNpW9VXCbASa91Ca+oqJCMhUbMLwudMcm5Jcgo1nZ6mBkSJQGFDuyrnHJ+jk83cR1igjZQzj3uBuo8mtZcM2rvPT4q8ScOvJ9Jlokh1XZRcbpxfejYIslLIPnZ9H8SrKZGIkSDTerEZFGOjNJ3tiAG/Y54oQjOPfiw9Tp5veP/oXHZj2HFSQUjcf2cpRWFpHK9H/zmleRd83DNT3yeka1Ju62z65cd/NFxBOuKmr7Vuxb6mfa8md1zH3oPFKRgFXt61WbdU1lHUOLimhdnOKcwy/D6KvEM4J/8eyL2P8herPcsP6vAd3NYl9GKtKRIFPIsUOqKRP05m+upnlxL7lMHj0e0LhVOfc9cx3dmk13Ok1/NqeGBiKaDS0gK9tDTFKuhmfGCUhhCs5MDvtCAJMPc9fDkm2g6xDVNEY3NFCOyYIrn1A2nnC+gKaL1Ke4/9WbiNXFaW5tIx6JU5MoYeMn67jglLlkOoX/LmVBOfKxLm645xx2+sUo9HBAqjvCTeffywevf0lIk+p58bV2kfKkIChKUaICqW9yMh1q9drb5xH2i7AoVo2vWnGOS248jT0OGUNXqltNoiqKy/j07S+ZOeUhnM4KTNliRTZyzwuXMHqSbEFDdK2zOe2IqSQ3OMSjlfRkUhx6/IFccMO+ePFORVZqXRrl6D2uFMQ1etimZKj3vxT7GsPryr7x7IuNRyb7jpZHi+W47w83MHInCze0CZMy/vTcCi499U4qjCH46SSRUpdjzjyE4y7amzY6WNHahRuEGTdiOCU/VewPcPYFvSk0HvlsCCV0NZmXw6FsnzTHwpDkmxhSjTSemcaJJ7n0yvM4+NA91RivZ63Jcb++GCdVEPu5sIj9C9nhV8NY35dUKJhhZTUEPTpXXTSHz/66FseOFoYNus0+v9mZi+44CifbSykV/PnpT7j1igU4fcWUFA2lu6+NINKJFhG6Skj5zyWf5v8zIyec96zey8wbpnLQobsVYA8uTD5wJu1faUrsU5zh9BlH8KuTdiJlwtcrNhEiSv2gMopM+NPTf+Guqx8nkqsaEPt9vLF4AUaVR1+uCz2IUBIu5o0nv+L6yxcQCaoIEyFlN5MJOimqKELXLBKi9t0UOS9HNicbwQh6LkYoauFGMhw25ZecdPEBBBFobmlmSG09zo+gN/9fJvvkiglCDg1bRbjzyWlQChu62+jNyZCwkJMS8S1H97x4pPMD0R0/zYTGYZTpJXQtg1MPvoggaRByTRw3hFVm0Od0qomsL6FdN64KHTXptNDTqnXbqEvxwht/YP3SNqYcfSmDEmPobEtiRmzOufwofnPqzsqpoMdDaisrU32RRRImLDQJX4rdEVNACcGu1oyKMP/t64jIJSIpYv94EvkRGBLA1VJkgyR6kRSQGphOiJAJ4ajk+bL0dtiUJepUyDxvpNjj8C244vaTceTPyGXB9nnyjnd4+LaXMJxijJBGyTC477lrValWOg9xzeOZh95g7qwnqI1Por/TxSju4caHzmPC3kNpdfN8vqKNuG7/18T+kx9cQUVjNe39OXTLojiksfC1hVw15Q6K3THYmTBetINZd09mx/3GEB5Y0gXip5WCTFNWZRrNSz0mH30hXpdFsVtMT2wd2+4/iqvmXkjUCuhZFXDUPlcMiH3RDTm1xXPcXoqKE9iuAB9cDCsj4yp0pwwtUyFgdtygVx3e9OIUKS2JWVTM5Veexa9+vb0qij1091l0N0nW0yAwO7+Z7Pc4ToGz/2PoTd3mX8T+j6A3ZVwpBWvfvYkGLhQFfsff8T8R+/Pm3haIuD/p1FMUmcSRD0c1xRcR/e30WI7Xyh80QJ1RNBzxh0o77oDtxncLgVTxOxasOoWwqtoWiJVn81RfbQcKfHQZ3Muf9SSlJ6LWCagtr2ZoVa2isIjvWMS6WB4KbEXxyxfGY144pEJAttwvOWyri39B3MmvQgmSr8KXgo2W40pvJseSNSvpTxiFBjrdw857lPhxIt2vEHJWU1QUZ8jQbXD64oQNk40bmrnyqqvYbbfdOPGEEwpWnR/pKBabj1h8RHy0tLQoW1Ntbe33jDcCDpXIpu1myKQdND+kSDItzWsYNrgWN9jIex/fzc/2tVi4ppJE3akEiV1I6xHluwvk5w55ikhSqlWSXZ3k84V/Y2hjDaNHj1LWFQl8yMGiu7eX9s4uYokE5ZVVmFYEX3q4v3ePBmIfP2wo/qbMq3CY2vyfN/9+8yFT7DKeslMN1K/J0z7wexWAVn9XfJsBsq5SpCUhKslGSNo+jTBa3kFqOuT57t/YTfe7q+jvTqrHWKZ0wr+XNZ2IfRE7srGQ10JbXGdFX5pVyRwdehG5cBRXwqlyEJCQnC+bJLl/AYPqq2loHIQufl7JpPxzzWlnA1V2ZjutoHdRFNnEuKqFBKrFzlGHXc+VUFkM3XaxJCRlZSmK2mi2he14yKXINQwlAoJMOdPPnEfQUc0jN7/Gy0+8i2En1HNcePzUaqaAoJXVreQFBL+nrGmy+cliZBPERPx5Dq7Zg13UzlnTjuPwY/dRz9ozT7zM/df8WSHhvrn94Lnb/O9dzyAcDZOhnS13rmfO3dMIyV8z4NYZj/PkfW9REWtUxUsTdyxl7gOXky+GrzeuIuWmqCofRF1sEG1Lcpx84BnEPWkSNXFjfVxw7Snsf9L2NGczrG3rJu+IoA5IRAwaB1dQr4X48MWvOf/0q6iIDiMUlvdrklc/vE9x51d2/x/23gTOsrOqFl9nPudOdWuu6q6eu9OZSEwgDCEQhieCRGYBjSCzohIVBBR9gMxEZhUUEAUEQQbFx+DwEKIIAQwkIUN30kkPNc915zOfP2t/51RVdzrpCgH+6uPyKzrddYdzv/MNa6+99trLmO8EWPMDOLYGJwnxoLPOgrUK/Noz/hAnvtdCj20Z3R7Ou2Q73vvR16DbDxw6No1WHKBL1kMIBGZVVJE2azl44EpWj/edHa7ZaE9Tze2sLIMVFWB/N4YTEx98zT/hIx/4HByzDyDjPRbjA3/7JlR2mDi2PItGmGLPjr3oawDvvfoT+OQH/w8GnXHxeE31AJc97iL8/nueK2RCVgqBFRuvfcXb8aW/uwYDzg5YNMqOCfEttZtqEVI6ZqUkGHRhnBO3jazSw9OeewWu/NUnwe4Djk+Tis2wZ2wHbv7SNH7nRa8HuvRZ1xDbq/jgZ9+IvRePyv7FoOIdf/QJfPur34TjMJvRwst//yW4+NL7wW914LplTN3Yw7OfchWyLtePjvqojfd/+u2o79cwuXgC4yMTMH0dv/K0N+LYjSuS9jbsEE96ziV48at+Hi0DuG3+MAIEGB0Yw+7qCP7pIzfgj17xJ6hiBC1+u1IDf/nJq7H7/LL0AtS+3y32Ta/6W3zmw19G3R6Fwe7L5RP45Jc/CG/URscMcdPRm+TQPbjjLFR6wN++8xp89J2fRtUZQDNYxYGLJvCOv3oFjAFgbm0G46Pb0J0Dfu0Xfg9zt3VhxTWZv4Xdsfrz1IY0yg45MRt4xesoj3sAYj3Ewp0+Xvz0V0Nb7UfUThG4S3jDe38Tl1xxFqb9WSwtNjA+vBsDtotjN7Txwqf+OioYQHslRqnULx2sP/B/X4yxHduQhcw6An/6tk/gUx/+ItKWi1I2AD1g0OEgMUNk0sGYLF6MWBxlVvDIKx6MN739xaqBIIDnPeG1aN9eQdBeQpQt4qrXvAhP/JUHYcUFvnv7ISEv9o6MYcyu4/Mf+E+85fXvhYU+2JaFTjyHr934EejDwMzaJFb8ENt37oPbBP7qPX+Hv3rvJ+GmA6hgCHGXdtAGdKJWnQwn91gGxqzX6yK120DVxwMfdT/81h+8GAM7Szg2Oy01Ttv7J5Ce0PDcp78cSyciuAbvdxtPfu5D8eLXPB3TQQ+HZufRoQGj4asNJ7WUuxoClLIe7r/vIGrf73d29cs+jC9+7GswsmEYnoldF5Txro+8EkEpxGRjCfMtH5FGI0f69bPDOoN42ujycyPoYQ/7x3die6kPd/xnB1f90h9Ab1eR9WxoVk/5+xd22Ov1dcUOqX4X1ubxlf/4MF77io/imi9+C1bmwHQzhNYq3vnhN+L8y8ex4LfQiNpITDr0sPZHx5A7AI9mDG/9e/zlu/4WY5U9SDomDDvDS9/3BDzssgcg7QGPf/TzkXRdWFlFsgrsw1HsWaHG4mVKkg2R4PHMycxIHJi0ahevfedLcdlPn4Nm0EalWiEvg79931fxZ2/9CMpmXTLN4/uq+JOPvhGVbdImGtE88BvP+0Pc9p1l2FkdaRZiaI+Gd3/s9ejbZ+LmmVlMN9uwoiYecu79UYvYVOv9+MYXvgNHZ+MnH2c/aBfe+devQlzKsNpcwGjfKBonIjzrcVchWMxgmw4ivYdn/PqT8KyX/yxm/BCHFo9i1WKTNQ0emyuO7cHOsotvful2vPLFr4VNkwOtBj9I8JEbXoOBCVvkOJ5ZgeZreP4zXoPJQw2kHUPqqwaHHfzp516N2gELy60IrZie+hnCqANXTzBe6oe5YuCtv/tu/OvffxcVbT/a6Qy80RCvvfqluPTyczE7tYrnX/lSNGYANxuBmVIK2RWlu0IsSn5NFl85t/NsVg02s7Qtltw+feA9B41kFn/+8bfg4ofskAztLz7m5ZJNooy9bU7isT//CLz89c/ldo/JuSns2j6BudsCvOApv41o0Zbi9Niewfs/9R7sumQA80hx7e23IzCqiEWfxpMrgK51kGas1TyzTbrIAbdA3moaNfvvfrdo9p/93OcI+JAunIU+X96EoFyZeapiAAIoVbgrKpuUnUkNsb8k2CepHmUESsp5hwEB3XMYPQmoZwOj/H+UWQj7RlCWxxU8IDzdxjl7z0JZcwSw0zudH+eyz4vs5SlIrNIRfbHXw8ziGprNDpq9CJ0ghGOZGCx72DU+irH+sqTtiQ2od+VnH52dxeFOB3roQLNS6FqEUtDB1Lf+AD+1fxglbwdKlQtQtSZEN3vnnXfgda97nQL7v/zLMAlWTymK5iShHIqTwzQZalBjaMLvcbPbhMvyICROOuh2fCkKpcsLd4WaV0aczOCL/3I1Ln20hpY9jhuPX4zhfS9C6u1BHHRRcm0sLk9iz55t+NaXv46p6w/hkoc/DH0T40p7zolqmWBXZI49pVa0+0wocNYMaDQvXvdm3cgOqENy47HRUvz0QL94utiZ5j0MNrJMG0Fi8W86pUgM5lwbPc4NMu8agTRQSyz4syuYPXQnpg8fRVmrQkuUewoZd1qWmo4DjmRIaYahw08y3NRqYTrMsJZY6FoVRAbvCwtzCKpj8ck1nRIG2RVx7zgMB+iKDaor3WpdzYIRz8HWDqNaOoH+8jTK2a0II+nkwOoPcUrQ6aqU+OjzDNRL1MF3pXCUTVBYOB0FCbSkirhVxVXPeR28aDfe99bP4JN/+SXoITW8qnOjKj4vik7yOg4pzkkRG0wB+yinI0DLkeYvodZE15nC1e//fVz60+cgioFPfeKzeO+r2ezlzHIsHuCWl2ClO4XLHnMB3vm+N7DuVtbt1a/5M/z1+z+HwdJORJGPBz1iH976vlcjrgK3Th9BM2hidGQcO2rjmLq+gec84QXwojI0FgaUffzW638Vj7nyUhxvrOLY7Koq8kvZ8TXBzm10mqngK5/+Jl5x1RvgpoNwHA2p08I/XftpZAMZJtstHFtYQ0hZSuxjpGrj3LEJlHwNz7riNzB7uIMudfdWDw+47CDe88E3oF0GDh87Dro19TTWFivygWNaAH0GzvQx55wk2GeTPVrtshswLQs9yg01BiTbMZjZ+NjbPoMPfeAz4i+tWxn6Rg2876NvwdD+Ptw+M4mlTogd2w9gh6lj+rYGXvarr8L04QUMeP3SpKg0bOAdQZmzjQAAIABJREFUf/EW7L//KJpJB1WUsXCsha986T/wpc9+FXd8bwYp/SXZAZwZTS2BZrIWwILGLKcR4P6PuABPuvLxeOQV9xMGb3JhBbOLC9g2sQODpTJu/qeb8QcvfQuCNR0Ws1ZmG3/ysdfj/Ev3wc8ihKEBx7TgUZtO4outJGwG/LEIw/VIx9FbFvHsp/0qSkY/Yj/A+K4BvO0v3ojhsyuYXjqBofoo7NDBS579WnznmltRsQbFuvIZL6Tu/0ppSHXL5CE0/Ab27z6IMaeOf/7YN/Gm37kaNfTDF+erNXzob96Gcy6akLT07IkOfu15v4elEz24tHcMIlz+lAvwqrf9GloxMNWax1J3SWpvzt97DuqxgY+940v44NUfgauXhf0+74EH8K4PvV7sJKeXprB92wSasxFe9sJX487rZ2GnfYoF34IjRWYu4lVv/nU89hcfitjKcPSmOfzGla9CvGCJ5AXVDv73O67CZU98AGY6Szh2YhoDfaPYNToGrQW85ZV/jK996eswtRIMwxWw89SXXILfuOrFihyjkUQP+OzHv4Jr//U63PiNQ2gvBnAyD7rBoJMyOxbRp0jNELHZxQWXHMC7/uxq0SezsPjKn/tNNI7xeppIshZe/LsvxBNe8FjWeeLm47fBzjTsHhzFuFfDlz56Dd7y+j+BkdUQxwl0p4evXf9JoApMrs7i0Ilp7DxwIbbbFrwE+PIXvoOPvf8zOHTdUdhZGZqYDZAtj6HpqYAWca92EkzsH8ITnvlYPOWXHi2M/vRKA/OrK7DLJewdH0V4zMev/PIrMX17AwaZ9qyBp/zyI/E7b3kx5sIujswvY6VHli5U3cgzWxh1AwHcrIuL9u7HoGbhza94P77wia8CSVU0LQfvP4I3/9nvwR52cGxpAXONnoB9GbscGLPwKUt9OAY1+CH2jm7Htmodd353EVc9++XIWpYQNHS+2sq8MIdX8YEP/zFe+mu/h5WpjkiRlxuzuOyxD8Tr3vMKthfB4ZnbsNLtKE93uvLxPozuEAvXf//iTXjDK9+C3nIKI/JguToufPwQrr76zWKl+dhHPwO9Bi0p+Vr2STDy7AKHhpJm5QooKgZdg5+2cfbFe3Hli56KRz3hPMysrqLZXZW5z6ZtH3/vP+JP3/x+OBktU2PsOjiK9/zV1aiMmXA8A7dcezue/4svg+b3w9GVq9WDH3MO3vAnvy2dv29bmEab0WWwhAeefTEqkYZX/+q78O+f/zpqbhW9pIWLLz8fb/rzVyOrpmi2l1F1aggWNVz52BcgWqWcKYLuZXjWb/4invXSJ+LYaguHF6fQZN1mFKOfGG50B0ZME9/5yk343ateDT0uScd2TbPx0Wvfhf4xBzb9kMMMk0eW8SvPfjnaS5R1G0jCDh7xyAfi9X/xCjTdAIeOzctcMDxbOtqnfgsX7T2I3eUqvvq57+HVV70NlWw/Qq2B1XAKT/7Fx+APXvc8HLl9FS950StlD6poI9BiF7oV5BbphQRGE6ykZOrsVxOJbF2LSMw6YtlKEjxwF/Chz1yNgxcPotPu4kXPeDmO39CCbboIzHk87dlPxm+/5jlohRFmFqexd9duHLl+Fr9+5ctgdJjNNxBYq3jfx96Ngw/dhtk4xrfuOIJuVhZHLAH7WgCDwXbmCgY500Ph8VPA6GlepNGN513vfnfW+36R6JXP/iWEPBzIDKeM9BXQFx9zeS+lgZemV3kygcW8kn7kZE3oZpIfrpaqjpWursLoqzUnr2UBcC4HkgstmH2RqGiwTRtZmOC8A2ejxEKmJEGDkp8kgacZ4tpBBmUtzXDH3Lw4enTFbsNAaJSQujUkYYCo3YKTxRgqOfipA7uxZ8iDlbI/GR1cNFxz5ww034JukjFuojVzLUbSv8COygCy6Gz09z8anj6ItXAFfQN9+M/rrsOOHTswNDgo8gnqxzc/ivRKAfRpZ8ovTRbt5Ae1/jbipCEtsEVTjhAlB+g0feh6G3/z6Tfi4Y8tY3h3H75z5CBK216ENvbBc21oYQeGFuJf/vkLGKwO4uEPfgCahoOO5apsirTeVl1JpYeBpquiaYnNFJu+AfbVlYkC7qRmxhlS5sbzSXQ6Vr/4t80Ny05+300JJ5JHKQtZWLycST0GW7nbsQZ/uYmpW+7E8okZoBfBoacyGX06PYmsi0GajR7VmbaJNosNQx/HV5YwHVnwec9NW+wVaR+H1JdmPLTds70SJnbvxcDYgGgzg0xHpHvImOZP6HrdQDU7hANj09g9PANXn0KjsYxWM0Hskz0iC0p7vGX09ZkoOaY4fND2pseAM4zhphYcdvFc1bF43Mdzn/kyTEw8CDNHe2g2qCgzpduzQH1u6IympcmZKthW3ZZVq+wo1tGa0fHh93wKJ26fQcRuoPUW3v6hV+OCh+6g3wCmZqZhd/rFgu9MDylk1hJxijDKEXYd2IY4CWAaNmZPLKO3lsFMPCl0j/UOdp03hp4B3HDnLeimAfqqNZwzug9mANx67R0Y8gaRRjp8o4PqRAn1iT4cXZnFzFIbGQ240wyukWDnxCC2e31oz3dx/PYl1N0RlEoWmv489l+4DU2th8Ozi2h83985ZHvwLEbVjLBvdBDDdhV33nAMVZ3uITq6UVNs1M6+aBdaGXDozhPoJbGk0xMW2udgn0BC9bzgwUnbQgYCBPp0ayIhQSQcwk4z0VjvGt+G0bKLzuwKVuZClJ1hZalrhxia8OBbPo7OzaPRy1Dy6jh/oh/W92UWk4eXoYem6EOTNMRCaw4HLjoAb8DEsaVZKUIt6a6k8NvLwPHbZjF7Yh69ji+dGkmEcMOsll3sZnfZPROojhiILaATJ1hpNzGzsIg4NTA0PI5doyVojRDHbplFxRiAbdCVI0FtwoTVp2N2dR5JaqJWYnMlDSU2ARe74QQLi7OolqoYqPSLTdltN06JfzSlkmzEtveiCfhugNnlGYwNboMHByduWkLWpR1yWeYO61xr4x66eopbjx9GJ+pidHgM2yvbkCxFaBxfhe5rSEsu1nrzuPCB+0S2QseqLCrhzlvnUbH6kfkJXEuDM6qjNGpjpRfhtqnj6GYBbFvH2bv3ol9zsHKkBX8+kCLWiGyzE2HP+aPoaRFuP3E7Du47G0asC1A3Qw+eXoZmU4535gOv21vB8I4BVMY8KdTXIw1zh1dhB2yelaARL2Hn+eMw+mxMrSxhZnEBZa+KiZHtGHR1zN22irgZiF83db69NIAxmEnGkE2UuOcP9tfgGEB3FThx2xwWJhcQtkO0llaF3KAklLJOwwXGdw2jf7SCbTsHkLFbupHh9lvmoIU1WFmMbm8NI3tH4Y57mIu6uGNmGkakY6J/DDvrZXQX17A858Mx+8ViIkzbGNtbhVbJcHRuFrNrPWRGDedN1OFkmhTB0zhq5o4W7jh0J/x2IHV14tKDDJWahx27tmF02zCGJ2rQPXasBtZ6HUwtLKLZDVHp68fB3cPoi4Ebv30MJb1fpG6Ww7zkEgb2DWI57OHo4ho6ETvOd8W5hgCd69LIInhGgIMT2zHseJi6ZRlxw0CWWkhpsVLyseeCMazwPWYX0AiIKSwF9HXSPcxIlJEkitRhr5zRvn7sGxsBf33illk4qQ2bFpuFJfYZNkrfaGHnnjEcuXkGFZMN1jqo9ruAF2P84ACm200cm5tGK6BevCa2p1oSYqRew67RYXHIueOmIyjpZXhmGZZtYEU7gf37zhIL6W9fewvq1WHYtDNeZ/VV/jERJYVy2mPmmmcFz6qxXVVoJSqFYiyszWNuaR57d+1Hza5h5VgT3cUeDUARs6mHnWD3eaOI6ViTBghXfJy4fQUDpe3IWMOT+bDrEQb21LHQa+D6O47BqAzAQRvn7t6PIdPB9M0rQDOVIISuN4mbYP/F29FKI0zPHcfE6HZ4qYc7rpuGl7nQSbikHdQm+lDfVcfxtVXcOjWFpDQIO01ghwF29Q9g79AA4kaI+cl5eFYFOrFPDJR3ebC8DGkSoFLyMD+1gu4a7ycbOFKr4aNc0TBy/jacaHdwx+SS1C8yfouSDkpmhrFyFeeMbgd72BFUs9Myg2i4kQTPI9sGBMLceN2t8PQaas4QjMyGr3Xz3YLsr6qSp6EC2XwjVwUQtt387yt4z5s+gqBHJUkM357B31/zflQnEnH9uuX6KekKTCl2mK6iNlKVgt7lTgczCzM4sPeA1MKcuHkSbuyh7FSwGrax6/whRGVgsrWM701OIzJqSDM6OBInEOwHSGi5Xqgr7mH+ct/bkhsPmf23veudGd1FrvzlZ6ETdlVVMKNoAegK7CugyENZwb/8t8oXXyOAAVzTQqVUQpQlWO214PuBpEMYNJDVV577zBqoQlUCU4Ju8Q0Rw5RMwD7BqeeUMDY0gm6jjfZaC3OdthTHsElzvVpH3/AwZptNTK2sygFpGAwKgC4lBtTssjFXHEOLQpgxmx1FuOTABC7cNYSK8szB12eX4a90ZBg9u4fZ2/8Ol531jwhnfVh4CLZvf6oUL8Zeil7Yk0XIL8BiZAJ6Woye9MhBhxQrs9FX3qn2rnIfTi5O+AaCTkt1Q0SEo3ccwo6J89BsNrDUuAXTK/+MC8+NMd04B7U9L0RU/SksNRcxffwwpo4fx569B7H3rIvgZyFi+hnrtrD49Pan5aelm8J1MdvAT+R9UoUGanKr+1vA+Y2OyQq883kMVoq+CeqbbshyNvgSgq2iO/FGUJCz1+u8CsEtU+sWSgS97RCN4/NoTC5gdWoBcTcS+zHOCdZi0B5V3ovsORl2w0bHMLHMrEy7heOdJrqmgZ5RRUIxpli+sqAlgimNyBJU+moY27kLpfoARVMiy0m1svjHE2La2iLqznHsrN+JXX3TGLCmYWZrCPQKop6G9koXfpNNtXxUKhnKFVpCSF0OsoztsTUBMKXAhLGaoXHHGlamfFx+2RNx6cOfAGtgJ+DVpd8CJVW0j9H4fcio0EomP4gE7EuaWYNpVtCZ0/HSF7wRR2+dY3kCrIEQf/o3b8XE/erwzUTsRh2NB+eZoL66R9xYyfQKm0jH/6ADx3YljVzWHfi9BDZ7ETDYtoH5Vgt3TJ+A5qgU/4Htu8Slokrde0/NAaMEdJBgqbuG+WYbrV4mLkXMWzhGgnrVwmi9hqpdEWCdhYpxpmQp0gN0sgiHCICZXSn3o8fuz3oP4/0OhssluJkFT6+K+wald2wO58dd+ZzZxUVx5GF3bcNzcxvfAuhzjiligg/uZarwSeUk09CHZ1qSHRwe6MdQnwvPIONfFZOAhHVDNgFOipmVOSysUTZXQprq2DnsYrA6IK/VqBEvqBD27DCBxXYH86urIjOsOC6GB4ZQcz2R6FFamK++dQcIEhZRApE30gJwudXAwuqKOIywaavBjqJWCSODfRgqhyjrZdgpG/PJsoBvpuLzPjk7g4CZpcxE2XXR6XZgsRA27MFxbdimhfHhUVTdktjHMhgqcfplQEdLsNBbwvT8LMaHxjFaGwXNICUe4fWxZsoFGkGE+eYKppfnRUZYLVewc2gcNc1GBbpYojZZf+TRSj1CO2jJQeWY7PiqHKf42Q6dqMwEjSjA9OIaVroh7LKHVnsNY4P92F6vY9CwqaZC0AUskl0MgtIE82tLWFhdxsjIKIYqA1J3wWZa0sDszASYIjXY7yWJxZUtNU2UbUsCuLgVolayxc2KGeOlTgeLjS5W2025cQO1GsbrA/BSDTVXh+9n0KRDm9S6S2ZhrbmGhcV5kXHWq1UM1OqwdVPNE84X3tNiz+U5wsXJfzAZ5IfS3VaywpaHVjNAf9UBjxzC28WgjSW/i7nlVWiRgRHatg73w9U7cMyyzAluMVQ30mZ0pcMeE0sIMw9h4iDtzGD7yAAGqn0oW66sAWbiefiKw0f+Q9zDfSDmYWoAi6vL6EVkKZeh2yUJKi2njLGBOrbXdJEulSxNTAVkb8x6WAs7aEQpJhcb0O0KEqZERMbDPcsC+8Ym/homhurYNjAk2XsmGyMWrzpq/DtJgNVegKn5NQTS8FIXoK8J2KfwgoXGqayrLEpQsm3sHBtD3bVkTmhxAs9WRMAWEj7iqtzuJqi6qrcLi2UtVzV37KQhZlYbmF1pItU8JLElXdX1LJAs5mCthN3bxmDQVpXJcw6doSO2SGPYYnLid2OU3DJoLpRPgfVawyInVXCrsn2ZlBv30Il6mFlZlPegvGegbwBjAyMYdF1iTwTdDLajyR5JV6FO3IOmZ6iYljQ4jDpK589SN1qMdjIft01NYzVgorGGNFrBjuFhDHk1jHgO0jbgkEMyAD+DAP1W1MPc4gwmxsZR9/rgEEsrQ0PQWTSyEqyEIaalr8ka4PShZBowIh+DJQc7hgZQNnSUbJPJVYo52PYIvg402wGOHz+Cgwf2wjE9tRyIF321V+gGO613cWKljYXVLhJuMBaVIimSoIWaqePgtj3oM23J2ArhbGvoRT4Mx0CY5EYqqQbPdEEOmveWjngb2gN1psn6yYlr+rfRsOPO/8jwgqf+rnSG1/UQHW0KX77+k9CHffimj25giise39fvpHCqOn1EcGJuBvNLi9i5YwfGBgbg8f1Z7idGuwB7qc12mjg8fUycBH02yMzUmcz1QYlamtIl8syFt1sG+2T23/qOt2fk3p955S8gZBOSjBqyTSLtnNlX9j5UQheRhEL+ZPMtTcdQvR/1co2XiUbUxeLiIoIolEElw89CPIEb1G8Lq8kvrgIIAfsSACjtPT/HNiwEvRAZG2SJjspEwq6pMSe2gTazCJaFRDOQholcAyUX7V4I3SnDz2jXxN0vghF1Uc+6eMQFB3Aumw8BuGl1BWszc7CMElwzxvzt/4CLJz6N2759BHt3/jxGtz0enllFL4tg8HMI8g1TwLMiwk8ujeagW6YlUTo3IsWiJ3fpWKv2WDLcLUSdrjDMlPE01prodfpww03H8IjHPATXH/4s+qN/RCcaw95LXowja0P41q03w/V0XHjB/dE3sAOrvinpc3oOpZFi4ikxEqvPfJx1/p3jLSb9OesvnZcUF6b+X1mbFJaWBTg6eWPSJFtQFEUXbv8xmVPFtwizSj2jwU6uLIKSbE8OOv0IS1NzWJ6ZR3dpDQlpki6dUXiosWOrhSBSBVjMdWgcc4L8TMNKGGO262O218MapWAevd7ps8/dkxQvd5FI2IZSpYTh8XEMbhtHatsIUhW8yiJKdRhJG54+h4HyCUwMTmHH0CJq+hKspA3bMNAMMzi07Aw6iNoNYXA8h02c6F/OobIQJBmCQEdF86AtR2gcWkD3eAu67yEMbdS37UF1+y6Elo04oB7dlo0uaIeIuUOmurhBCaPA7JiuoTxQx7N+6zfQW3Zx1fNfi6k7VlXmoJ7io194P+p7XCzHbcw1l5Awr76FjUCjsDAjd6RBMy1pNNdut1FiMzvTgGdbSLhGZc1xrGK0wxCRpsl/sxlc1aG1XIKSocNkrwrWjmSRFDivdjqIQNcaVwCxBP5ZpFgZj5kRiAd1GjF7loE15rTuW+v66CUWQqa0rZKwKmU3kcLVwZqDss0iRjb2ckSKRYDJvaPbjoQ4EBs2rjHLUvN8U4O7zSGQ6mqtZH9SUEfGiQXBEZv3aXCsFI7FBm4euw3JQcTDkoFh2++gR8tVi70gNdg6bUtduCYzNCk7dEhwyjmRmQ4anQgR53zKQJugPEDJsSQbxIJr9iNZdwiTLGYqa5Lgc63dkDQxvw8dhKidpuzHYH1NFqFW4QizSJ2HASVKNA7IsNZrI0poJWkKg9j123A9V2STPdoZEzxSRokUVWlgCNHCpnRJg452IupsdP0AHkGgZqDmOtLQh+xkL4yQGR4aHXbjjmG4DsI4liyJrQEDniuBQ0rXNstCxPMjidDu9WAYHly7KnUcZY80TYAgbEBzXKx1YwQJg3pXCqgp4+HvPT1FlUAl4/5vIkpDIYTCNEOz12PLWdmDKl4JJdOERpko17fOu3HmB4kAGlDwXmlGSTKlJSpMohZsg3aVGULoct+D70sbaPFKjT3XUNm00Gc5At65olgrEkm/GBtxGsMPQyniNE1d5hr7HdAisOxx3HU4mqma/9GhhecczzyOVbclLm90ePNKZIUZgPdQ9rjGWQgMtOIQjYCtVS1YnAcxLQd1OCYlqyVobDDH+2Jp6IZt9JIIYco6NUoRPTnfYr+j5oFnwzY0lAgY1zvOq/GTHcnU0Wg1hO3n/WSWiFky3WRgTTKJDlUZSHzzsHaoYRf5gSbrdHGtJf1OEo39LTQYFpl9fm/OZY5BCtugVMOHa0DGpUKHozjIM3EEaynC1EKzk0I3uP74FmQafHHB4YyWDj20zyS0YMCpaxiosHieDapYbMm1mZ8PZ5ga0msl5XUx2ovheRa6QQuapWO104Of2EhQgqaTbaX/fwxdi6HRhpTe+99vDubalqxBGVPBM4oS5Z7LTJBB5kLOYGGx1A8PR5Hx5g0nc/MRP4zQDULZe9j9nfOe+IOss2MYqDjMi/OcslSDUgacWSbGBWSn62VKBHXR1XMedroNpEYme3ub/vFOHe2ehrKXQUsoM0vR77lSD8I52yNRazlY81lYniJKmM3SxPPehQGXjoRBSzIxmWWikxho9FKE7AxNSTcvOY0kO+VolCwyU2iKyiGOYsFTTV/tFRxPWs8O9g+KHNa2XPkOUdSBZWlo9CL4sYGYXWqZmSc64Fr1W6hxb2UA7pTgGhaiOIDtuBJ8J5mGrk+bdE9s40026mS9I10h5RblvpscfRJYJKq4t6cJhvpqqJVdTH27gxc+7SUiEY3ZJG2bhc9f+xF07AB3rkyiTdc3vQ8xbW+jLnTbRS+M0er25DsyWC+7FlyDgmDuVSliqgC0GJ2kp2RhloNMJ0GtpL486YhV2GPiLpFq7oJ56nQ+PbN/lx3xmPbmd74t44HxlKc/FYZtIkjoPa4KmhSTS2jKnaCw+VfgTo5YAvWIh5uB8eER1L2aFCyyS+nC4gLYrEtsO6lnF61+zuznQDPMrHVmn0EAP4kZaNHxR6kUZQooJUpgaU8vQppRs2oj1HVh4HhtYbuNgVIJIyVXlNaMBOcCHZFdQ5Rxc0pgtBZx1qCHKx56jjBNd7aW0ZydRRZZMOmqsvAN7Cl9HI3JAO3OLlz+M7+CLt1AWPGyFXqATBjHwiRDrcC+4Axljrr+UIWYIdKog6QXKV2Y9DcwsbY2hH/+yk2IWeRsHMVu+5/kcGsne3F4egAT5z8K2/fsk4PUssvQvTJSz4XFKFgnpMtlUlJgzbSw8plXXVXVPSsgvgLyeTGEEP48pPIgQKRViu1XyR11r8n0ymvSDcY/I4Lgg40ucmYjCxKEbR8R08TtLhZYrLWwhFLArsK0H7VUpijmtammSrznbOZGOjdxXKwGAeZ7Xcz0fMyHIXqWjR4Bt5gu84fBnDKsT6MQJdfB+MQO9A2PQGOXY9tkuxpxkSI4sVIfejiHfnsGe4aWsa1/Dv3uDCz6L1NYySNEUx7kabyEihehv2LC0Qwsz3cRsbsIHARxKlroStaP7lwXq0fm4E+14HTYnp0aSgc9WGgS8ho6vMCB2zbRbnbRXGkLC6eTdYmpD1RWt5TwVHeM4g2f+CC6TQdXv+lDOHTzFKqVGsp1E//76leivruMW6dPYDnoEBbJYXfGB8G+rDACjJyyKe650HqEUmre6OyUKdIXVXCttPCU8JFpIPtNdwAyyGxoRdacr6RchgegONir4F+tYmgaU7HqvZVfcCEfY2jLdc8DlOl5BTS4jetaTyRt/O+Cod9cRCX5KJnHG4VVsjXlPJlyx9rISKrfreexNp65qXBcXV9u1ZsPqKpfocSq2P1kZeWlXFLynY8rVxPXOx29aPOoqDv1vcn+ERREQpFs7AKqIIzAhwVYIjXSWKit5Eaq+/FGFk1WLWVIosxRATWVpBEdoKTvhpIuGQQKUmi5OURX352HHQ8QXjfvIftJyIhrljQ+IoNEZtKS37HYNckzQbxGT765BCHF8HL2cV1xbmT8folqdJYfoDI3CTSlIJL/ykKCAJpGuQjvvYuEASLfW/xTOQ9V+prXRtZZ5ozslfxcQhu+vyIlxD1Lld6r4v9MBWRneihmmHuNul/yHjLn2HebJBeLU7nfKxtlKZrlRzLIpbSQrC33Ko2F3+rPosslZT3qLhfXoX7H18osWk/tcGyK+cbzrbhq9W/q+Rvvq/rTKNC/OaiVxoLyPjllI3NHCWxFuiazleNminRQrRiOs1rzJEbyxZLvJSRzVGE75zrnIsdfyQyLU0NZPnO+WSRyZJ0zk61WsKwFub+KhJP30lX2XCq2Rcoo5ZCb5iPHSM0B1YtGrSdmTxlIqe9AUwM1f5hx1sSVh+/HOcYgQky65XrUfFSagYQWoVuYF6yVKPZJcUCRa+EPew7xespIM+a8eB8ZvMgs2sh0K0CkbEpyuezJn6tmCYkElU7ZAPvs0Lt+Dq9PBs4lhma8fo4nzzsJe2UvUdJf9aHFzqTut7rPXEdqF1Cia16UsqwwpfmkrD3wDFZjxf3WzMeN31/satfvoynjoPYz1kapecT7wHpGOS9kPXOfINHINJMqexVShPdbcNrJ4JOGBoW8e71B6Un+impeF46HPJPU+VTs+GovsxgE5YQPTyrBqRLkikXL+n7MdKzkQPhdBDQrsM8r5d95F4TA8X3sm5jAyKCLo9dN4V1/+DbEXRJ+Dib2j+H33vJKNMwQh+aOY6Udw7T7pG6PY6HmvwpEZR+WfYrnGs9CKg8Sqd8TswBZ1/w+dA6k06K0y8vPT0Wfnoo7CwL3pH3uNNuejPSpTj5k9t/8rrdnQRzhyU97ikSyZN6UjCMHeevLRR1S4pFfWGHm8hDGI1WvhHqNLds1YfxW19ZEw1gATYJ5kfDkHvtyBFCnx02V4FI2YU10rablCHAWyzymXtkSlxM10SXFHRtkfelFHMAJkQv0AAAgAElEQVRhWlkDLti/D+f0G5ISvGG2i68emsZC4iA0PXFzKUctDMRruPKxDxLbsmNLK1iZnBIGreoBk7d+DvHkn2PEOw/zK/142ON/Af2DNfHSXQcR93CaWGw0wkYPFoFcJH+KhOZUzb5GR4EAUa+FtEeHEKWpJwvy7e+28MUv34ry6BhSdx51/Bse+eAdsPUhXHONj7j0SCwFLkLpbxaq5g6Oi0wnAwJhg1ybBSW6pJNrtQpsz4FX8uB6DjKydWYq18QInl1oiZfZ9ZeXqbbM/PwwnNzXn6cbNYVk6EryJ2VCDPLITnbabfidLjqUczRa6Da70nqe0pzYj8VthxkPg9aHlFxpdK7hBmSoSJjv7djwdR3NIEAzDDHbbGMl8MXhIySbWPLQIRVGdoQbEYFylMAlS2UZGBsewrbx7cgsV/T+TL9SuqPrXVi6DyvtwkMDw/VlbO+fxEh5FlV9Ea5GBkixMFTWWPxLcxG1vgQjw2ScOMxknD0szoQIeywMozZdQzIVYeHIPNZmVuAlNhw6rpABSkz4iSFgLDFMWF0b8VKM1eUGIp9jT79gK28QotgwSt/Cso3f+vOrsfd+l6LToMcwM1kqrmFqPrCAm46eQIcsjhzCZ4I2XO+5Ba1U9SsHiPWHHOCKXeK/skGMbK+bNlS1JaqNWv6Ug7rAJzkk4RoV5i4HsfkmJcBS8nXSCS2fV/wMbohie5Bv/6rAWz0lBxACIpTVr9rb6YNM0kD9m0L8kkvKp2vRMrz4fgqoqF9u2POeynUwcJHaB1mTBT+iGuSpU2JzhRLHsAhaFBAtAIIqQCwOZnV5qt15AYYUKN38YN0OAyzZ+CmxKsAaC3glWFBHruyTmg2TRggZD3reCTW/eHjLKKTKaSgS56H8U9Rps37vBBjLyPPYVyVdqs8Ig1hdipdNSkloriAgV4EDPSXgyu95Dm7VPFCAo2jrHnMDyecbx1UFmHkemPdNfghu+TyCNObSefDxFvF3BHNFkMe5qsCbAp/FzwaQJjOqwIwCmlshZBRNxc8v/No4TxiIKABcfJYK/lQjriLAYbBlsYaI4y8HNceId0JpWFQwkgPc/CaQOCgAFwG7Wjybv8sG4BbAypoeAqVirhCk5VLLIgAtNmjRvydeDkx5ZheuMxsSynzxADLWed5WwPnmgLhYx7w9BONqnqv3U05WCvTnthwC9jUYbNdd/E7WmVrbBchS0kQFnDfknQWBuLGOimyyYrq5Z/E91HpSYKx4Rr4uBLRJ60wBSpyjyrVEOcKpQFDtV2LTuIWHCmY4L1TwrOYj9xp+Z0pQXfkRwKi38zkktgBqb+LhkYPH02EFucsydTfAt/pvjsdGEbHaIxTI2yA01HdT64frowgjcvIkh4jqb2rNk5xR925jfci9kbHN91J5pmKSudcSjBb7jpqjfD73NALXPAtB5pnzSMZGrRs1PiR8cucHCYbU9a+rHwpyMJ/XvMrIYDCV79snsdg5yM3Hhfse9yuRZErgubHXCyNPAkoIM5q2cJ/N1zezSDmekXUv46fmMNUHG+Obj3cUCVXDz5sYHsb20TrbuiBopKg4VCoAs6tt9G2vYLLl49jSInqRJnV2Oo1BGBzm87CYt1LkW8yjfF9nszd1r9TczsOi9XvHxaKI9NOAfb7y1EPsbub3XeTj1Oy/UcB+iCc99cliV+PTS5zCqc3HqHyAYi5yzktZcPJGEBwkyqecnfXIcPhxIr9T0p1MwK9iyVTqWznyUMpACYBqmCHyHn4GreWkiJR/Koac7htMzRAoMQrqUdeas1XU5G8r2Xjw+edhG9UWUYhV3canvnEHJkMbTW4aaYJ61sGAv4TnPO5S1HTg6LE1aF3KGpaxvHw9VqY+j3P6juI7Xw1hVS7G4668El6NQ6HYmTM9COzFsolbgMlGWCkYABRdhtdfT7Yg8RG2W5KOZXzNtCA1u5/5wo1Y9vtw5+ISetY8yl4XDzq3i5+59EJ85IPfxUL4GEylo4gspsgTlNlqO6ugZDtwLUNkKK5uquJWiajpQkKgrrofh3qKrsPbzI6JhlTCE+yL1EnX5LaL3EGCrzyTw6hc9owUjs0Uf4IoiqQanylE2ZK5ePJ9hXIObhZk77kJRlECkykt14XPGSD31ATjt26cYNnvoZkmWI0jrMX0n6YtnZpHTAmSMQwSMiy5648GlCnVGRqCV3XR319DyXFE8sUi3YSZBiOCpTVhRzOoGKsY9JrY1t/BwGAblnEURroAB0wzKhu0JGN1fge23sWekoF6PwOmAEnMLn0UstpI2mW0l2wErTKmjzaw+K2j8Oj/L/0PdGm4lVFnJ24LPFwt+L0YrcUUnSUOMdk0MoqUJyhuS4pMaQ9J6ZseYvxRF+J5L3kpRvacJaDeKik5Vi/0sdrxcWRqAUaZHXsJME6fvNs8TwvwIdtGYYma7xdFnYWQarwjBUtYsE6bWCa1IamDbf1AKA5UOQiUlEZ9HsfDEAZUVn/OkG38LmdbBGSRDFB7gWLoFPBUIDVUh5Ac3mpjjAweSGojlP/J9eQdBNcPAX7Zgnk/ueOyYBLR8qt9jP7IJtlMXbHZ6hjl91TfoWBDxas9Fzer5+R1LeuZiyI7QDa4OIyKzy6aAqrGbQr58MAhsOLhq9hj2VsLQEDZkexvPMQ0+LqtWHc2iVPtDHMmXYXnZLbMlE0CVcO5jSvIueZN+5d8c412r5x39P2m45li6glcOTOZMucP2T0eThxPdd8VY6rAW3EY8d6pRl7yr+v2hsxcqaBLdYdUZwjBGAvVC6ZXjJk5R3J2VYESO4cKqkP7RiCY91vZzDRvCeZvnGZqLWwErRuMfHFneX0KlAvYFxmPuKBKbQKvfzPYZ3ZDzRk1b9Z1trJp5qlOYcoL1rxw4yqAWD6WMm6K+eZnKFC2Hu6uwxblSqPWm8EOwVxDzOjkYkoGUASQ6jsquQlnzQaI3Ag2CpZU3U72JVH9ovI7mQf/CqQKcJR1pc5mGi4o1l+Bxs1gWT1PBXcEjGo+bgSxCtUrAqI4Z4rgXpEGBSOr5vLmAF9dvVqPqvherZ0NsK32M87DLFMM95kf+Xgzk8B7KN+V+08OgPP9QLHkeYFCvh8WoO3MweZmu+4NPKGQ1oY7hhAYeTCmQOomgmGdjearCrCoGHwJKiWY5lpWa7aoBVPBNe8DR49zkoE1NRhqv1WfszEfC4JFXYsyeZDATUgNBspcCArIqv2Ac5/7N9+OY16AaaXqEJv2kwIx7sF54F+Mo2Qfin1bZT45P1QGi+snFle1Yo9WVsbFPFcuZ5RfyjmXZ1eKwEtljNRcLYgYuSLJxuWEUd6HxSRuS1MM9/dh+8ggbGm4qkaO5/VqGOHOhQWs+pwf6uyXesOUY7FJ3C3bfv6ZinPKVRVFQFJk+DKV8ZFzsMjOKZOJgswq5q+QJ2eGoncz3bMc7EchnvDUJ4ntJsE+fek383fq1WrDKGw3pTBTOsLmmnDRTyrgzgGkTl9FPJDikoLRX7fepP6PxUO5G49MV9Gy6uIYoxumaEn37t2LtYjFOgsIqHfWXTmSpOYn9uGmPsphD/c/sA/nbh+XQo1vHFvEv96+gBWrH2sRizN0lDqLGI9X8YIrHoYhE/jsJ76FhTsX0e5OIc5uwME9J/CwAyX8n7/pYKW3F4P7d+Hnf4He5m2V/rnL49RRVyCfjDeZ9Rtu/B7OPffcU5h9tXBD30fS68Ii2KA7UdTCR//mw7jlhI+J+12K0sQIStsSdJMRlLOvoDv9b9g2+EBce/x+mCmdhYbJJjARzKALrTsAX+NzO+KpnXZ9aGEs1mAOta8a9YyGMPk8rEpsHpWDfWrUKHFxqS8VZlsBfq4Jym2KqSt3Xi4974+QswkcEjtfXLKdS0BH8ETtMQtkUvj01g5CAfRrhuJkWkksf++wGMcQkYjiIvIMT+wYUqth0Z0pI7sI1Go11AbqKNUrMEsW7LKDmJtQqppPEItx49ep0UpX4WEBu2pr2NnnY9A5gZJ5BxK9hcxkpYwKOHRWVsYxXKOLwTowUsvQH65JRkk9YhhaDCszYYZVLNwJ3HztCpanDQx3TJgRi9ISsYZlQlTs5TIXduohaWdYnF5GdzmGkZD1YH2KgVi0tPQLthBpGfyMXRx1NB0NZz3z8bjsiscj9Bx02VWPDh0atfPUkGqwSsNY62bwTHoTnW5OnjpJc2YsZ2KLLZjPKg5obniyYXHDFlBXMDzq1FdpZP4o1m4d8OXgTzGjiilWz1GyHouWjyLBI7Dk7zdYP8UmUYNLH2wCFaZemTWinWhRxcYRzaVAOdkQmuo7SyFVwTLlKdmC8VHApWCx841fMgObeO4cbxHccGNXTh+8Do4Qg1QWS5l5wZZi+eiNrthLxd4qYK4+RzHcSt7AQjgFosgG5exSIRtaZ/YI3AkgCc6Ld+BeuX70rwNSvpfPdSkdnjcyBFEuj5Tu0FzTAvYZJCtwlocPBZTIpUoKBFFrK7akUMGn5ApYmyQstWL8I1BGYYruVt3zQh6RuzoLWFPpcuHeclBccFXClFNOmANTBXZNCVgYnCjJigIlnEOcIypjTBaVIESqntaBTBFkFjUa6/N3nfk9M6RT7C/XfsHkb0gl1G5HWMx0Oyc+ZVKFVEfJETjGZBJ5nVKrxEJFiXI2wGshg1Hfi/NVjV+aa9bXr1IAZcHSFoBP1V+p4FJJpxRw3wARItPJEY1cp9hRqvUn61Pmbh405PdNtNUythvsu6rBKyQ6CmxwLTBDpMCaYroVKFJXvWHPrFaK+kwl/dvIwBQgUDG/ak0zkcf5k2du8rmTFsxxLlNR46UeRXBQZOgUoORYsDsF11/eoyS3LlancU4AFEBpowPlPU8O+VwGrZQPKZmFAvtKfqEIhqJaLX+rPCiRkSAIk9cU2T61/tcfOcpUbKtCnOvJTgmMNqSE6luozEQxf2QuiTylkDXlDH2+D20E4pxr3IcIlIu1p15HoK7eN4Sm96BptFgo5fvZxt6owPAGYSAYP88kZ5LlU9bdIt/Kwb5yQctBs+zneSAipIpynSu+U7Gm2YVZBch5ZkPGgTWehWu8krbweTJTZZ6rbICcEflYFNkMyTQoZLghncsphpOvR5lVqHmr9l6+h2va6LVbcLnXsv6Fn5nEYjrDP6l+MMplNKMIkUmhFHEGUQRD9MJKVd23ghARuCQyRO4zKqMifWFk7yvWdd7tXiSYRYDG78DvuGkOCfzaOtK/63OzY9o73v7HWSPs4nFP+znlRkDtEaMU0a4pXZEUUeXpRf6z+jqb1N+SWs7/LsVH+d/z4lsWSygwnwP6IuopjiWmNnjw5SmxiAUWjOhMyjRcrIV+7tZTOPfkyWi6WZAiJni1bNRcWzxwZ9d8rEYmYnbZ1RKYfgP1cAWXbBvG4x+wH4e/dgu++w/fxHLkwjIbyMKvY/eeI8DOn8LbP99CZO5DvdPAW37uZ3DWA8ekvXwWR7Aoc4p9fPXr1+D+D7gItUoFRhTBTXUpxqSurBqEOH7H7eiZGiYOHkRMOzxpXsCurQEyV8fSSgMV3YMTG7Bmu7jxQ19A+5ojWKz4qD95FAdftA0LzrVo6DpKvovkRISJ0n7841eug7lrN+rnnodFkvZs0uF7aKYsZGUWgfr3Mro9C52ujU7HRrtLyQhlUfSuDWDETUSxhjDS4LPFOlNRAeG2DovaYKZpJWXGlCWZfsqMJGGpXEWKjSAHMLRNFAZB5FhKvBEmmfwoGFQcGEz/Few8l38e7eaa1ILQ4EbiVUool8qwHQ+uW0K52gfLddZtKhXzkkoQyaIli97NWhc1cxV97jIGy0sYqS2j5i7C0Jahpasw9EAyBZyLrE+QYsUsRN1JMVjK0Oewu3GMJI1gsJspWbE0gRUb0Fsm5m9ew+qRAJ3JDFrbQ0AXHpNNY2jBlyKQYltHGqdEyyk6R5vQlhNkRhldSpa4/bNAiUU69Ie3HazGMbqGDqevD5c8/clwnvIYtT1tskE9+ZQqMm5y9J70q1NrQ4ojc9OJs3H2nLRpbH7Pu77vqe9z8ufc3eZzuve8d59z8nVvZBrvfjxOPc83X9upn31Pz81vwF3gQXFQnw43bHUczjy+94xK7kowqOcX/3738+Pk+3im559uvDY+e+MguTfjmgcy8sc9zQX1O/m0k+bp3X33ex6xzb/dmLubv8vWX3/yWOd/Wwdw9zwvGAxt5ahedzbLgXSh/jn1z9Ot67uueTWSdz347/6+bZSY3fO9Lfapu5vRRU5iI5zZHNjkcyAfkM3vddL9usuInbIxrrOlp479mebl6db/3b1m467dddZuZU8rPuv0jThPu3bX5/3JM6YIaO5+xq6HPOq+yxOLSC1/VV6Lxb8pq+6Tv8Npl+f6B97TvrB5j77n/UPNmZOB7D2vQhWYnvy469hvFQxv5Xn5bqXcqjY9TreG+W8qRDn5DhXB3cmv2UKtXbH1bUWrezcDd1cZzyaw/zNPuQLMCobC8OSRpbgfasJw0FlFp/NBzhkppr5wfZFE3/pXJfu1zthLEWIB8nMFY/4+BUhUjbWUDCAR9pNONrS5VN+EhWiikaT1HH9y3Sr/jGN6y9K2M/cZJMikc4DhIExYvNmFl/UwbMR40kMugtNN8Pef+AfMzJWxuLICs/M97Om7GT/302V87D+m8W/tB8PvvxATgxWcr/Xwkiv2oZKuoVaiJpvp/gjLjVVMzsxg9869GKz0I+uxuE1D2uli7vAhtDsNnPfwh6Bl0/ufBcCs2o7RTtoIfcqJDBgNA62jy/jeZ78C/Ocx7G06OGauYuHcLh72Bw9B/fwuUqeDaC7F4nebsFeq+LdrrsOa28PTXvoMpNsTLGbTsMqUOzniAtMLUgSxgV7MynUXETx0IzLsJkJ62kceur0BRPSJDy30Akf+LUg8BBH/W4dPX2PaY9FhI2ZVPDvWsWhVg+/TE5iOGNQpMlrlBOghZcEUrVRTpoyV9EC65HI9sySdzbE4cRNNHI0My5AsCO1M3RItBg3xnmZTF4NBk6X+mzOHziAGU4YiXWHLdBbZBdI0q2atoup0UPE6qJZW0e+tod/twAMlPOyuSZ5WR89K0XFCGEkAL/bRZ8So2wmGygYqLmVNtLrypZiXQNwINfRpZWA1wxotNY800J2J4Ub9cJI+tFcDtA1aJtKmjmNhwknLMDo2WtM+GjMdZD7lEQ66ZAE9NhLRkdIFRhynNISmhRXXRLh/Oy56+hNw3s8+GkfaRfHXPW99p/vt6cH+6Z7Jw//ev3/xirvUoPzgb/WTV/43HQGRaP6AD3V4bgWM3bd5evo1ctfP3srBf09f9b6+/tT3lqLgPLvKA3UdEhX9bO7D2v0Bb9lpX3YfcMgP8zL+R77XfVlf92ZA7m7ubv0suTeftvFcTuFTQ78f7J1OftXWz7Uf7iISTHyaLa3oe7R+lfKxWwP7XPsq+/ZDemg52F8LOvjpp1yByKKsIBQmt3BelzIzkXop7fpmZn8j4aS0+HxImJAqcC8RD6U9RUK2KMRV0jL1/LxAlzJ9YYVpSSgyEF08f9noRvT9hdyHMp9ME4/qogJd2ZhRD843ZFfARKyqWCDoUOfVa+KB556Niw/U8bmPfw3/91+uxUoyAb21iH36EVxQvhUveeaF+Ng1c7hj9IlY3X4uFoIZjBnLGDz2RTz1YRfjooPnI1jrSDqvVh/AzPwCZmbmMTc5iyxMkTY6cIIQ3eUFnH3+WRg6sAfm8CCMWk2swgK/jSDtIPE7GIsNHPvacVz/uW8DtyzgrK6JiRBYdSLcWpqFe2kV2y+uoFbt4dgt0zj0rWXU9AG4TgVD+6o45/Jx9J+TwNzFluZtNEMg0jyxexLjQxbQEmQ7KttQlBr1UhcLTVdsDaNOhqBDCy0bljUIP2PHSht+aiFgpiCsI2G2gMWmiYU4dRDyJ3EQhCaCUJNCYc8oM9mvko9krHVdLDSDhN2UmQrIwb5GFp6SFLaV14TlFrs2homUedFNJGGRCycOmXdKxAj0uzC1NnQ04Dk+qpUElTJAZ7pquIKqFcJ1mTJeQZouy/PZVIv6aNXAhOlAtvcGBsoGBrwEfXaEkhEgDVpiuSY1IrS1M130s/3kWozZm2awcmgZTsuF0bVRMvsQRRp6odKLNvQU7V4MGyWUshp60z4WD69A7zowtSpSo4SeyDSUHjmg9txmdsJEO0qwqukYv+xBuOC5T4N2v324bW0J/Xblh7Syf3Rv86M+CH50V/6Td/5hjcAPG+D+sK7r/4/32epYiBRnCxhD5FXr9Q8b36g49je/x1ahwFav8d6M3w8Th9ybz/1/4bk/ivt1unH7cX3OqZ/9owL7W50bP+zvfXdg//QZNa7aM6/crQcup/nWp7foPKa9/R3vyVaCDh79pMeL44efhOILrDpRKpZWopZCm5278SgwX5TPqCIMBd4V865Av1KPKiZeue0oxj+PWnLwr2w3lQkUWXoFUHMfECkAVha1Usgrf+qIc7CvvPkLiZByWRBrrrANI+nB1hJceM45GOsv4aMf+jxu+M4tcEsDWE40bE8iDM9+C7sb38ZDdwBTwQgO9Z+NyuWXIB7pYLivhYP2EkqdDsIlH5df9Ej0e6PwfTbg0WHZrhScJn6Asu3he//5HSzPTqJWL+F+l1yMyLRgumVxptECH7HfxtLkERz+2r+ieVMEb9ZD/yIw3A4wkmboORlm9CY6/Smq4+wkvAq7XMXMWgdufRitoI36gIXx7Q5qgxEScxmx2YZZZ+dgE4ZrwOlzUR2tweq3kbEFu5shMiMkRird53yC4NxNibp81kiwW2fILnDMCBDcZxbW4gqi1EBARj82EaTUyJdVo5bUQcQGZqkOM7ahxaYAZik8TZmZ2fiJEmYeOA8I/gu9r3Kc4LSy6dNMqRD9wDnvjBRepYeM3Sm1GK6ZwDEjuCYzTnTPoVUeRTPMW7Sgp4EUCnPG2RalQux65cOkB7WbwfUM1HUNg5oOw2Lg2EPK986YjTGhJy6crIqwC4TLIVo3LKAxtwqtnaGUeDBDSnBsWQM0G9NKFrppiNVlG55WR7gcY/mOVQQr1LxWRHMcZbRGZDZKQ4kBMhur2AZWLQPLlgFn9w5cdMXPYs/DL0Ozr4SZJIJRKUFnN5Ef8HFvNodTU5P35iM36hnuzat+8tz/SSMghbc/4OPHNU9PD25Of9H3ZT1s9fts1t3f09ApeeMmmVGOC+4CD3IZ5VZuw1bBzVafJ+f8mfHKVi7t/6nnbJUoOa3F4o9ppO7NHPhBL+lHA/bzXgVbuKitfke1ts8coSunuLt+8Ok/Z2vyJfXZZ15kd0cgnOazj2l/9I53Z+yU9tDH/S8ENvXHLFCiRpvFmqowKJIq4I2IRJUDUWOvGH0l+lGDQvAtMh4CyXV9v+qguiHnyWs9CdJZklEUZgo7TM23ci+QYmC+f0ynk9z2M3eKEYDPIl+C/VwfzkYiZGiNNEDWW5OWyg++6EL4nRAf/+vPYma2hShRHv39+wdwjlPB7tXDGJr5OnD8GwicMtwHnI3hy3ZDG+1CSxdQ0looxUApcmB3TRhdF6MDuzEyuFsYXEerAvTzDZWLULu5iErVEY35aqsD26lgeW4JM7cexmi5hOuu+RImqj78Y2WkJxwEM11pWqRZEVLLRleaCBnSUIbFzz0zQduO0bIC8X7LfB91y4adZPA0E7ZNR5gOTJNd4zL0DZXRP16BXcuglWIYpQSaE8MuGbD7DJS2WzAHK0ApQ88I4FsJQnad1XjHLeXJzOxJ1JZMgWjv2Xpct9FhsxNYiDI65DC7QscftrxWXSSjRBdvY7Z6po81/ZKZHWBwRsY/s9gWPS/yZQEwnQOYss7dflToSCZ8SfzuWTwsfsJSQ6L8wVUpGItaWKTdhGkmsAxLOgbThtWxNLhWBs8GLJPWpzHMKIAdsaRGWYqZcOCkJWgdHa0TlOi00ZlrobvQRdkfkGfRnUiyW6xVYV8A6QfAugQDYRRj7VgZ7bkE7fk2tB4DTBeaVUKQ0WUogOVYUvDMhm9sHrfm6lgdqmHs8gdj//96BEoH9qKtcyx1eX8ur0icHn7Ax5ZRx9Y2kR/wKv6Lv+zMG/eP7wuceSP/8V3Lj/OTtmgft2W5z7249tOtkfv6OVtcd1IInxsfyApcv/3qP3g4qz4m8iRlkpB3m+f5KvK5/DXFLJYC3VMeWwUyp9sFFLY58xpRxe7/9R+nG4utAu7/+t/uvl/h6cbn3syfH/QK7hbsn25S3YttcpMXzj1e2taqZ/K32MJE53o4nYzn9GO5xS90uqZap/tWuWnKme5FRp99gv2OnuL+j74cgWOiJ93GDGhxKhp9ReqrxlYFk6+AfSHVUZ1v1Q2kzCcvtJVAQBXUyu+lIll56nMQFEufW3mKHWfhtZ8PnE5HH2XhySZEAvap10+oDVeafvVZKpCQ4EO3xZM/i7oYqjo4b/92XPfNG/Gtb34XSys9xJqHwdEdGNu9E341xHCnh5HVGzG0+m04azdi11nDqB20YY748LNl9LkOtJKPPtdEFRpGbA9mT8fSZBdZuw/+UhW9uRIG3V1g43ju4N2kidSM0fI7MEtllPoGpPvg/t170Dx8O/7ls3+Ji89zcds3W6gmu7GyliAd64O/q47KyHZUnH7U3ToqlTJ0tw+pmSAxe7j+5m/Bc3TM3DmJhz3gMnzn69fjwJ5zZByi9gr81hI6zWW0V+ewMn8cmb+G/rKOPi9Df9lGverCqgJxXwDN06DXAKOuQatmsOsmvJoDr+zC81zY1LxYbWVlwtavFsF9BLYKZAc7MXpTQy6yITYuU9w6m2ooa0ky+tL2hvdIAsZMutnKMVEAfvlvpemSgvD8hw5CkjcSO3aVUmKzMqUKYgbAUFIgNkuj17XOLqKJdE9EFIl7j6XZ4qHOy+aDtqR6ZCBYjdGcbiJY6CFYaENrhrDYNZeOAvgz7cAAACAASURBVAlt/4YQs7+9WItlIg1zUYIVlpE2bDSne1iaWkOwUkUSWJJVMkx2wWNnXQYqtEcRixSkiLFi2Vip1dB/4UGc9XOPQfWCs9FwbfSM3Cc999fm943ZA/0njx/NCOSN/H40b37v33Xr2vV7/94/ecV/vRFQXeQJ2pV7nbiU5J3WC7DPPY0WnzpJFAJ/MoZi5arA9akg+76A/dPNv3sD9LbK7N+b9/xh37WfgP17P6JbvV9bZb1Pi0/vRrP/3/V+bV3GIyt9izdlo//CPUcuOZ46w7sqsP/Od2dNJLjoUQ9HzzHh5zZTpjTOUHZyhkGnEdWWRVkp5YW5hUZf/PMLhoLFtorFUHr9DbAvTH3eNJB4j6ymbGCSBVBgj820bIcWWJn6d2RSGKpaPinXnoQVTASSBJXswip9nzJhm51SFbWygyTo4p+/+CU0Gm3ohovawAgm9uyB5XnQbLbjXsFY3EZ/97s4WJ8DmofR7U3joocOwLCXEHQa2Dt+FpJyC9VSBjfuwYv4Y6A3r2HhMLB2m4fm4QpaJwysTK2JTMX3Qowf2Ia1Xgt7zj0Hlz3hiUBfP3qTk/jypz4DM5jDhQ9ycevXl6C3R5DWtuOnnvdM3La7jg7BfWjBTuijHaIHB0YUom4kuPkbX8NYXx1eqaKsKtmh0NQxNDoAw6lC0xzpN+hEAYxuG0a7hXRlGc3pE1iZPIG548fQWJyDFrTZ4B0lhBipGRgdsGDZPZhehNjsITED6CUD2pAntrq2Y8CrOHArlmQNMjOBbmXQCGiNDJlXFtejgoVKaB8lrm308U6kczIlPDIlWEewnpxSk57ynaJbs/odK1oL+8XCykx1oJQckmSbVJZJ99n5k70C2KwrgcVggILXyETa0xG0NPQ6KdpNH6tLDfSW20AzkntYSk0YUSrtxA2TAQnbjmvI4j4JMsQ/h4qgjo5gIYE/naE3nUFvOHDisnTajOiuw6ZYbHzFd9AzBJSQeQbaZoLINWBeeB7GfuZR2P2Q+2Ot4mCFwZPtSPaEXtUsfmehL+30OKQ/efxkBH4yAv/zRkAvml6JTbAC8grkK5ZfnMroLsYeJXndGQF/0ZdGDA82AX45Ae8js39fRvm/K9i/L9/5J6/dGIGtBgX3Fez/dxjzuwP7p//uW5RAbpHZX7dEP8NAaQL23/3ubC2NccHll6HrWOiJzaIOm4wju9gmKWzLXHdZFlZebVNKviOMfN5Up5DtSGOlvDNu/m9SZCuNuNQGx1oAyhtUQWYendDHOAdzYRDAMkxpSuVHqkiXT9M1OpuopjfC7st7aAhYHNuLcGxyGsdPHEcYULNdkkLefQfOQn14AEHSge0BcTCLHeVJ9PXmsLc2jTFvAWuzMxgbHUZtYA7DQz2MDJRgpBZidGGmCbxEEyZ48nsz6EwC2VwdmOpH44YU2lJJCoR7dgB91MXeC/ZgfnkB7SiCVu1D6pbgLy5hl1uFaaxg5LIMs9e1UGoOoZn2oXnOWSg//xlYtOuA5qLsmOgYLcDug93rwVhagLa8rPplVvsw1W5jdN8epGYKS48RZWx/TfcXMkOqtbvBzEzMple6agyVJHD9EH2rLYQrDVitFronTmDp9ltw0ze+ClfvwnNjeCUNzv/H3nvAWVZW6d7/nffJlbuqOnfbdAMqoqKYro6ioqNjGhVl/MyomMAAxisoiCKMBDEgYkBHxTCGGRwDQURMoCDQhG6gc6h86qSd93fX+55TVQShneGG734ef/Wj7Dpnnx3e8Ky1nvU8BVg21o9bsPELjnKjFaOqzAww3RTLzTFtAfUZbatN5mS4vovj2ZiuiV/2lOGV4zt4JaE0ucKe0UYrci7Kvatblla7nUhpaldVyeKntjTqdk0+VGLfwPLLWqZCAHicKRWm5nSdNIgIWyHBfJuklRA3YvJ2Th5Ipt7BNT3lAio2tK74bWUJWRyqcV3wClr9KRGNcwfbKMC8RdSI6EwHtPe3CaZisnkLJynhUsLJC8p1eV4UgSRLZwn9JiN2DOo2TNkZ4Wg/o098NI95zjMpHrqRXUZGPYsJPYtMPpNq9SaxHk+sRedTR1wp//b6n3IHNFvjAEuo/1PO4J4H/a9slv8LTu9vX/EQ3wFRAhMpX2URY2o1MjFejOJYrXXiMq7L6Da25SuxAlXZVt4h2oNB+RAsodBIFeDer/9lSi4HOJX+d+YvFGX0Pq//nWf0EA+q/2mHO5CHe3+Srgd2Qn8NZ/+/UkE4sLP5r7/rL4H9+6OMLfoIPPD3LroyP/D7NPHhgMb0NuPs887NZ5KYQ5/6ZFquQyAGGUmGK4ZMmAxUa6xYsZytO3bRaLe7ajxaV71H3ekaP3fpOZq6ocG+puv0LJoVVUdl9nVDrXDn1WmqBK52as0SMUnKcAyD5aPLsC3hSEOnHdGYm6fT6pDGosNvEkQpjSBitt5i1959zNVbiuIjmeIwTli2fBVjq9bg+D65Ka5xc3huk8HyBA8fuY507+0cMhqxb+v11LxxBvqXMzA8y8hoC8xpof/TF1Wxmz6z2zts/vV2dtwcUG7XGDfWsyxawdQfp0gnQtKqQzJuU1xZxPCFw22QCMddKb24VMXkarZFXm5gv6jAzHWzuNs9bHuMO0tVht7yJpI1hxBbQoNpERVb5EaNQhRRCpv0O3DX7p244yuZiHOccr/y2uhzXczmPJ5yqxQFox5lSpuyyEXEcm9NcdiNcdJpzaFPJahz8HNb9SRk+6cwZ+bIZmaI9+8nv/bX7LxjM2HYolhwFIXIdeVBhdhWSrnsU6uVKQwGGH6gtOuVuqbOkSuDNp3h17r2mdUitmZ1Vks5gHfBvQjey4hVJkEybLSvgyrXdINAoZMJ0JdMeNenXo0ZS7SrpZ9Enrkyq7SwDQlvtLOdMpcR/4DExU1sZSaUmdJmK2YvAvw93LhGMAlzezqEcxlZIyNpJtiBQzEt4+UFZcAVkRDa8hPTyUM6uNimmGiJKXtKu+zQ9/jDGHzakThHPJL62BAztqlUiTzX0RK2MhZsaUI2yRIxmZFMnnZLVY6PPUOp//r687cj3OsOqGrQgexhD3rn7n2Q3kLb+/ce6WLp+xYXY3Ue6lnr/91H57r71gUjo67JzoOeljKTWWKAdC/N50XzmQc60v3doKUbyQP9vXctf+n+qGjrXmXspf9ff0/v/sjvS++BPuv70WpfuJzeeT7Y+d7f+S19hrpq2Pu+LoHmQbwBetfWO5n73qc+M6dW8KlWK3ieOARrpbkgaJMkKb5fwHHsBTGLdidj79QEgXijuFKLlSRbd43s3gtJ6mhTjkXP5EX3m8Xr6KXn7jEi1WeX3itdcVi89geeLPeAF3+Bw69GuXrjUpZ0781dhvW9HWKX9AaqT92jA1GPF4087v2li+e7UHW4D9h/MIB6P8e4n+mi3vWA+KrXPX2v6+6e85JvWTDZuu8BF4+hH3fvU/f89MKIW7hPS++NvlP3Xve0s+xSW7QlF9ndlh9Q134J9ru3T8Ai8Ly/ebb0/urfe7Ne/d718Fm4t0JjU27SS9fJvzQu7z2e73u/7n2ui3P83g/5vmv5wrf2nsOCx0PPRVrj3KU3WyDO0vuoz7BnGtZ7573PWz8wwWg9U60HWnUVdDqQzUEy+2efdUY+a9hsePJTafpFpXPiZKnyT4w7HcrVPgp9fUzPzBPHPadM3WSlkvJd51P1QATgGhaxUEyEh78wzRdTEl3jQP3e3CMSGU1pslUdzcK37+DTYbzfZ+VQGcImpbAsPsXsuOFW6nftwYktYqvAvFtgSxCzudlmSo4j2RLxhTQSVqwYZnTVCkJDmkULSmt/xLqdDQN3s2Z4J7l1K04qaikp22/9E6tHPR5x6BCzM3czvmJYnb9lFqhM+ez81X6aW1N2bd5Pud9mWW2QgWSEdFeFbbeE7K/H+ANlBtblDD9ynjuuL2CkY/QVfbxoBrdRIiylxFZIw5lk8Ek+6Z6M2c05/c4A9bxF46Cns+H4N3Knk9A2IyqWSIlqO+v/7Ov+IssDkX+TZcBP2lhBQD49R7prP+aeaczte0nv3k1n63bMqTmcKFV27LaV47gSDFiYbq4ahXEzcifF9Ezsgo1ZCTFrDQwxkZLNTugr0nirLHs1OUyD/Xv5gKiRLio/qQLJKhiQiNGAUmohvcULPSpSjRLXya6NtVC7ZCOlVSCfK6oKQNxKSdspBCZGZNOeC8gjCWxdVdEy8lA1HatgQsIGQ7j1Mq61Z63o8AtTaFp8ApYPM3j4IfiHbcA4dC3pmjHqRZe2Le6berJKpUWC14fypey17/fVW8T1H++zKYljZ1cFaenHF/0SH8qz/L/oWEaOZYkLuPiA6D4hzanuig937dmlsgat7qqnHYOVK2ImFvKpclqUAFMMTZSzrJWSmlpWWIXeufw9IxPpYFux0RDHcf/AMjeqJ0Xi4djOSCxxsM0xE6n0Kb9o9bdUJHAVBWTpFtKbdL1/U5w5tR4LnVBa1eXchXqmjD3VPO25r2qL9zTvqN4qA18JFii+eR4qh1cN9rTDtGXIDiOTdvH+yHtEXUsSPlbmKxdqKQWKq25kGoSGCDaIq2WKL5VnNT91z4u6q8qwSr6n+6O+W75WXekCUBKDwEXXTkkyROon7zoHy/kZFJQDtKwd2KEyVJTvls3XwFUBlbYOlHMW4QDtFqpdZLUjqIgcWLIGKSU6oTDmLEsMNq0eUomSsOkoBTKsJm4hUkkhy+wjyZsksTZGxM+I7Jhb7t5KanpKDjkR9TBR+UojCq6BHbe6jsPiOizOr5I+EEKhDCh5Bh6pKKPZkmTRHh9ChlUO1KqCru+r+IukuSQfJFEiggoaXMmVav7kUuAkv8sgkGco36cBuZoPplQrpAIvnxc9PfFFsVHrVdcdVO5hJr1RmayuYogp9zhEaE6SnEkTMYd0dU+WGv8dLFv2YlfMzrEsGSYtPX6Fwin3RK3RXSzSbZaUKoidugtE457LbCp7jqKDyqreQ7aypwjd2MIwPXXNanybQkHtSo+Y2pVYKsIiCKJcUOVI0lMoctIaCemzUI6zcm1CDY1V1V/EL2yrrJxRtTJTrNzRc5kvamzpzysx6lyqPbEGhuJSK0aXUtdPRfzCwLBdkGsWyfFMyNXi7h1imKkyhBQ321Sq2bgq2Se4MZO/K4q2zGPpZ/NITZmf2qW6F0TJOJG5pOeTVNild03usZCETTLpg0vkPsmPDKRYJWTFj0eEMkjbah7I9apcnThmL6hwaKdp5UacB0q0QyQpMnnQeY5vmJixZB7l/ulZlpsRpp0RpxmmLWPcU7RudU5CwZWxp8ZOhJG2dfFWEo/iOCwZR+Uq3k2uKJfeHFs52stz6oqSyzWrMdtbH2TuWuSWOA2LYI1Qbnsy3oJtZUokpOJMbQvVQL5fkrQ+Se5j2wWysEPJlp6/AKE2Z0LJE7qz3AsZ+4rGK4IjkoQWFT6RD5c9ReasQ2TpwF6c1m0ZSso1Xk9FGdu9H7kM6VE8gNc246x//mQ+g8X6J/43Gm6R0LBwhPIhm0YYgmSa5eHJpFc3rWfbu6RxqBucLNJ5tMqOkt1UdsFy88V8SAZLt6FWm6Cqk1aGWfLuPFPGR8Nll1WDVQqZOKNmhBMht/76RoLdM9RSX8lEtgolbm+1uWVunnnLxnCLRHI3fIPVq1eyfPkKReGJkxDPblNx7uKg0X2sGdyDGd2B67Yo5wbFNITONKtXFPH8DgUvIwtClQ1O6xlTl+8n3GFRsZZz6y3bGRyosWFgJfXNdfb/aZ5W3cMaHMLf2M/IE0tYY7vZeVONivcw1oyPsXfrnym0K5SW95F7KdumbqbvESHOnM3EHzq4LY/QjNjRfyiHvvN4dvb5mEMVwuYMJmI1/p8H+/c3AA4U7Htd6o/Yw8s092XgxTFOkpCHHZpzs8xNTWHtmSbZN0lj3yTx1DTR3v04801KUYzdaCpzroJk9k1p/pYStYwlWbRNRQ9zXdmUunCz+1/R0FfNuALce7r8liwQ3bHXzRbFSaI2ZVlwpXFbfo/j7u8iBRqnqgfES1OKYviV6EVTNjRpSBAzLKVAJJu49EEoSzBxvTVILJPQNGiaOU3PJCx7OMsGGFi7koHlY7hHHgpjgziD/dTNnLZnE1k6M2dlFm5iYYt5lpUTyWx9CF+ajbKYSV3MDXTBfndvvvez1vm/bi6lew/1oreYGXwIT/P/mkOpOy0bZiaKKbo5XNElZKNUwZyGRqqfvdeorsCsciOU1mu1oUqVSTaFPJWNSlbxVDWuy1op4EV6NsxYBAlyJZMr/RySBLElQDiAl4ziRCpQRqyavWWcSIXWFswgyMAUw0EBKIKYlpq7LGZb7xEEyibqCKgzVDVVNmnbcpTUrUrMLAH80vciPagC9AWYic+FAvvq2mXc6Y1eQScFHuV3OQcBinKuci9lQ7AxMunZMcltobjpcxbgn8cRvszUhf1GV5HlnqoNX/3oDJR6Pl3eq8aqutdHrkEb28g/yo2RTVa7gMu5Z6KsJkGC4EBpmLfkbwIG5Px1xbYHHPV/5eq0Rpheq2WfW/g2BVoEfIzkORtX9rN3527e9ZZTCWctDnv4Bk56zzsZHLf4w5WzfP6L57F9egvPfulRHH/Ca2hlGZvv2gpeSckhp4ZQfWQPTTFFQAABVrKW6UqmGo+mBC+xugeK8opLlHXU9YjviALHKgjSAZH0ComogCEVWAVadDSn9m4BXQJrVSm2GxCqmykCDRok9oCc0G0FI1imp6r3cSb3VY95cSU3zUz1ZymSsCHjWQCViG3EpFmg3isAWvMJupQmeS65BGQZggFl3NqW0CgdNV9E7UzON431ezIB5+q/eoDoeaN/V2efi+t6jil4wXS7FW4Zfx11P9W4kABG7q88f8F+uTz7LuTvUSbUvdX3RPCMBDpLq0ECduOsjGlJgqo7vmRYSnW6C+yVRLTsOGqdkECiW+mQ+6tAn9wrLW4h645BiKmera7c63hMV8kloFTjXu5nIuduY1m+qngrWWpBgyqg1lllDbZ1sKBnpl679G96zxVWhuypqhIvtFoJ+mXfVmNKB9GZ9J8J6O1KeNu2BHIpli1rnARFejUUlamF/ao7JwWc51LhtiyFDwXa22mCKaBeqTLaSopdTDzlepI0VtdqWjqRrIKiVIJtfV16S+zhhW4ALgnlrgiMSjiovhkBxxIIdQNWtQZ01f0U2O8CfrlGtTbInNCmoIopIOI1KqgWip0E1jrol3bEWARiBFfIeSchvoz5TP4uA0YCFzEalXVSAK/uzZHP6eBKxpjcd8EQDoj6ovgSSWtkF+z3Qu77gv2/VO1YXM0VZ/+T53w6n8pg7ZFPpiHSgSJhaEh2X1xTExKhhpjygPWDk5eujmn7ZzXE9KxY4N8r862u8o58Si5C1FlkgoupkI78wIw6SKQt2QhZqF3JgNQqjFXK9Fk2bhgzu3c/11/1O9yOQTn1sWOfWcPhtqDDLe0GU7aJJUR8ifZ8WLFpDQOjy+l0wLNMCsYsfd4WDlp5F+OD2yG6k5IjLlQpA4bBsoKFFBBMu0nmBIoDPmDUYF/Gtt9sxdySYrYr5PQRZyUmdkxQbRYItnQwpxzsQg1reY1wncnYUwdpOnfT3r6csrOGNWPL2XbLn6hmgzhDRQwvZ/f8bZir9zFo1pi6NiDeEasG2J2F1WRPfyIjz3kmE46pMom5ROYPDfdg4akfGNiXCaE6BFT0vqCI4wilKlST3LYtbNngmx28zFAZNyeMcAXktzuYrTap9AVMTVOfniaeatDZNc389AxRo0neCtSPE8a4SYadSKCXqckuwa/0bojuvi0ZFbW8GGTSQyJFAwkYZBIokNRTi9MlNFngFJhQaj16YqYEhFlTZxst6cMwiHJxi9b/X3wdZCImtkmzkFHsq2FVSxTGhqiuX8XgoRvIllUxl/UTl33aZkbLsWmlCZlkF4pFBdqkj0AWczszcWQyy9piyMb4gDXfA4Bx93zLgsTYQiW7B+M1VUUCaz1D71kq1Auifp69cmtvGX5oz/CvvqT/4z8ga5zsWZJJyiVwjEM8R4CJbAa9ZknxCNHrm84SaYpaLlxttbl0q1DKd0InORSty5UdO8WIYqUK5cpYzGUbydTmIHn5A3kJqBcMH1sJsSkZMgE8Oba0yiixA51lNkRKVjiK93jddwTo/KwOuiWzrRI2ktlWVdguDakL+tXx1IYoGSuRS5aOLA0INXTsjkjJeAtYWZJx7228uo2n588i1TSb3BEVLwEaOUXbxQhSldlXVyMVBZUgcLrZVZ1A0tnWe2aju+HGIihQa0Sm9h+VllJfrpNRWk46V897oTymyuU6ONHAtHtd6rbJ9ejgSea6rJlxIhk/Q1H9JIAZdh02rOgX9WROPv5TXPGj6/Ezj0duOgwzK7B/X4tdu++muDrgvEtPZeMjVtBO4I7tOwhkzjri3yGeKDKsZE0T3xS5r7IW6gDENAJMWtiWgKYUI5Pv9xSM0LUjCaR0gkMUxATQRWlClCXdDLFco8qydEFYL5DpBbM9cQR9jeJubgrYUoBYnrXcA1uDGsPCdFRKmTyXFVfOJ1EUYcnKSqAncyq3JUOs50kSRwokOhI0yBOQLLyKn+TvGjuAB1kRkVkzlUy4zmo7rq5EZaaAsC6oS3Rmv0el0EGfOMqLvLckIV0MWwKCtqq4qD8nArC0D4yiE1sijaxXSa1/r+tUijIrySXZt2wxAdVjQIUVAqTpJ05kz2nh2FI1SbBNSTSpUaKzykakwKzO7BvqeSkQncockCqiZKV1Fj/PGxg0sSypDAiYzTBEBCOPiaS3Q5JYjq8CbQmuLNn7VDSnxSukiqAqUQs1EN1vqZ54F8jKcRMBonJfLE9VJqUvTSqQGR0SyZynUmHTe7KqHIoqhgQmso8qSW4ZPqLkKJUk3YOpq4g99NilZsltUklAkyAMcW1LJXbVuJXRYpgEqtpSU32MlqpUBhhSJc1itb64tonvmHiOjCGbMO42tCujTFFyTBWTQM1mtVfqNUFVN3qVmG62f4HCtiQZ0DOGXVhJlMy73AuhRWtzUBVzKSOolMAyaKu5Y+C7NkYU4mYC+LtsNLkftl4ThEItz1nGj6K3S3VE8vuG9PNIINrRc7q7t/SK+Rpv6yR5N+6+V5X2L+4U24wzzjs/n0hy1hzxROadApE4icoQkAjNsEgti8SSBStSMow96k6PR9W7gYtUiu56qHBFV3pHBaGiva9dcZXbeiY5iYQkDXHsnL6yz0DJp8/1qOY2fggz2/fy59//EauR4OMpJ9d26nNHo8MdUcikaxEUHOI4pur6rFo7Rm2sn1BKsdhUnBal9FYOHruTtcObsbkb15NycY4ZBqwoeSwvm5TdiDCfp5PH+HkZf8Zn28+34O4URBhQ8gcgLpN1SmQzLjddfhsDLCNqGPiDVfo2DDNVnmBPvoVDHrOWPddbWPEgRdvDaDcoxFUCT/TqE1rOJNZhDTatWsOWH+5luDWMk8Muu5/bRqo87p3vYGpgEKvgqSzdf/r1F6QGDxR3JjLhRSpOuSnrJhAB93EYkcax0sAXMD4XdDBdm3KhqDInYVtKrDmecPGVi7GO7EtpTjmIVaQqzal0QrJWBzoRdpRAGJNHMUYSE01OEnY6tObnac41iNsd9u7cRdBsk4X6GBKICtVMFpRF1U6NflW2X0CJNMJJz4dt0hH9/VKJgZFl9I+O4Em/QV8fbrWEUyrilorYpQJxrYBd8DF8l9S1iV2bjmswl0Y08pjUtbCKPvFEg5G+IVUFaEUhsYCprluwoqR1FxZHxrnM5ofwtZSeJSVKheEXPK8Xv/ue8X63eqJORet495Zf/fm/vf7yHZA75WCbCVkS4FkwWKkwWBvQUok9arEA3y5CXDrPFqjVKkcck+QRjXbGZD2kk4ayl6s8t8CO5f3DVJ1CV/gApDKuF8wHf9WbIY2wzXzYUADZNkxKpkfF9ikXSvi+q3toVOZwEQTpI/f+/yJPWsDlRCNgbn5eg0zJWKZCaRLg1Xu/TgJFAizl2FmMa8BgucKygX59f3qHl4SWmptLUxjdDbhLd03ykCjp0AwT9k51iPKAUrlAX6VKUWiVpqM2TwmUEjMksWLCqINj+bhWQbloKOy+BOT1/p+mXemXDny71A+dFCTOU6JYsuDSMNsFxQi40u9djB90MKCPJTdGMv76uALAO1mdMAkUuC65fdiSiY5yzCyiWvC49qd/4pMf/izt6YSkLUbnFQWyhM3w3GOfwAmnHcNcPVRCB1LkELWueqfFXLvFbLOtlPEEVKW20BHEAFOejIDUgGoBBso+FbeAb/gULKEWSIZSVggBOTrRpgCDidqP23GHZtCm0YpoBRlhkqhcowBxlXntiiT0MsDyfYLxRgaqVDwH37IoiodKDoEs5VnOfBAwOTuD4P2h/n6qhaLCFRLXaiU+8SNJmG60mZ5vItKkjm3SXy4yUqvii8SyMKmk7ynR72902kxMT6nAbqh/gIrnqYRe0TFIkliD/W5yRa7PFDqQRmPqOUkQ0Aw6NKOEeiekGcUq6SOgWvYKeT5mGlG2XUaq/VT9Ep5lSzyuwJx64gJQdU6eIIlohyF7J6dVkJ8JgFsI9MF3Mwb7XPqrrhL50D1eGu5r2qoEmlplsFchlJEpmWzZOUWYZKbRZqY+L+rXjA0PKFEJSdR34x+iNCDIUvbNtpiZj7XRpRMpMFwrFhmsVpEqfcnzu9n7LqVCVbD1uqKoaUouz8S2PTUm5J534pTJ2Tmm51uYts3wQIHBcpGi5cqsUOcQpRDmCa2gw76ZORqS10g6DJQ9hqo1CpZHwS7oudal/0mgs2PfJNNzdWp9/QwODFJ0HIoq/tZ9eAEZzThhohEz1440yE/aFCwZ32UqfoGyX6Dgevr5dElUav/vSr6nUhUSnq+61zpwVTQiPQOW0K56VfLuxOhykQOwTgAAIABJREFU71VfqjpvTVmU846TTreh3sMxBfNYSF5FxGLmzYR9wQz76pM6qRamDHsVhkt99Jcq+J6wCWIlPCO4SsmmJ5J0hHaWMtGYZrIxTUSkWB2a8rW0ZrTYoK+Dlx7Z7sEz++RsM0479zP5ZJKz+rFPoOmVlGmScImkcVA9INslVJlU0d/XEF9KQ9oJt9uAokic8u/Ca9WlCAF7tkTdcUjJc1g2NEAap0RRRBRJ6S6jUCpSKkqUk6iormga2O2IGj7zO6a48ZrrpR8Ury0Ru0fDK3HTTJ07myGtQpmGITx9iYoyNm46iIHBkir1RLmHZQa4yWYOW7mP9X230GfcjmOFJMLlIqffr7N+qEIxbeCYHXIzJkhMqoyw59q9NH43zWijxm5jN+VChVKnRrE+yNbfTBI3ysRJgcA0KQxVGFw5yES+mU1PHGH7zl0Yu5ZhBhUF9h1ZxMICbVfzI9v+LOEjmhx8yCpu/vYOxtsrKOQmk4bN9vE+xo95JdHGw0hdj0jKtN0sxQNv9fdjVKOe/30HwQGDfdU8rXcwnXcQ7C7ZI8l0aEqNlOlkEVCym6q0LNGuXsgWXzr13tscdeCgVDtVvlKBAQm+ugGFbCQukQocZFGT9Uh+JNuDBAWSSZEFQcaacEIFYHU3Y5mcWppTIwcJMCVgUdl7W7iL8ruh5S5lU7ANUvkRLrOK/mVyW92eAN1YrMCJohrItfUghIJ+5KmUOlNsW7KV0pAuz1irZih6mlTwuzSPB4dqf807lj7XHtjvQjaFpHQZWDcv62fYk/db/KTOVKlgTl3nYuPQX3Mm//94r+TDZKPuYGeB2vBWjozhpnovkT1FgKAs3p6rljxVnpVNqPs4tNeELKlCo3Vj2obN3ZPzzLbqGLaIEySsHBxm2K/hiqWFCE+F4AtrQVgK8vlYwI+i4Sr7CxWwdTc6+Z62C800YmJuiun6HCuWjeOnDqOVkhLAkuPIU17om7rXw1NtJjLfhUIkaaYCTJvQDEP2TUyp3ioBmj3Uq8NKPdclC++YGUbSVkmbFUOjFDBpz0HF13Nezl2GmSS95X4JgFGbqYAXbX6uQL5TlP4mk7v31qk3p9iwfg0iLOxIb00AjlCDc5gNG5QGpewtAUaZ+dmIku0rOpQjfO8uKOq5r6u1TFt4LAB3OR+Zq5Yv350jol/tsEHRKxM0c3xJGPQqN3JzukWWMNb8cUUt6OEnCUCk18JrE2ZiymhTtvoIpqFY0jFbaz6gOuBT39Vh/+5ZJidmcVyHKA5Y/7ANDI0WcAQbdcGRrFWpsFq8jMnOLNv3TxKLYICUcBRVQ4wNBdgmDFaLjA9UGZBB2IS0gTIXlGfZaOTU5+aIo0gB6EpfmeqAJDbA9PW4mGqHNLOcidkZWmmkqIzSqyQZ+EWgL7SynLFKlaFqiapt0JkJ1DOXMSkMBAF8wqDZMzVNX8Wjv1gWMTfyDhRVBl4HMNKaMRfDjv2zzDbmqZULrBweZMi3aE8F9JV80kjGlh6LgTzz5jS5FTNQ6VeBbFhPlHqdpEVl/in1IpmDKTpp2Q3qhO8vSfxM3qrOMWDf/CStuMNcVFD9EE4ekQUNRopVVvSNM1CwhYKO70HYVoxmNfcECMt1yhe00oytO3eoAEJupswPCRycdJ6xoRpD1SI12yNqdChaFXU+iu7WHTsSRMvlLQTFvcSLowTkmAubzDbrFL0CA+UBKWIIs0zNZzlYJ29jl31m45y7ds8y1whwixF52GbDypX0eUW1Bqi1Shck1BeK6Ik8e5W9jmV/1WNO7QI2TLca+H0FgjRi684posTmkPXj1GT8t5S/p17zDAglgHNgJgi4de8UDgFrl/XT7xfxRBwjk14Onbiot0Mq/WIemrNz317GRpdTkjHahEKXfy5LTORAZMP+pMNtO+7GSBJGqjWW949QNDzKtqmSpGFLryf79k4TdFp4XplSuUy15lKs6vssildSfZF5L2uoiANKK1+XXaP2RmGCqepQlymgcmiqJ0K3+UgsZHlSG+2QJpEalxWvn1RyAwk0JWgfFTG/iJvuvkXN9ZVDq+jLK4wUXVVdDeRcQ9ixfQeObVCulBgdH1Bg367puRA6Te7eezuTMzau19f1oxIqlrAPFtNzS8G+brh+sFeuwf50ZrL6MY+n6QrYtxU3smBp0CMxhij09PKFvQygNGio2EiBrm6MoQCiNBhZKkI2ozYDRZc1Y0PSltN1Pu2CEmlNUNlhaSORUnOMG6d4IaTTba678ndk9QRHGrHakFX7+HOjzk3tFnWnoIC5abkqkh9ctYyxg1ZpkyXhdhngGTtZOXAnB49tZ8i4hXJW101dRhHhy60bmWSwLEZLdVyVsROd9j7i3SY7rt5JYZfFUKvC7GBI0IgYDEZp3ZSy808twrxMXC4QVU1WrF1B0opJh7bzpBdu5Le/3ExxQsC+rzTg7VwoKr4C+xLJB16daFOHdY9axu0/3M9wfQVWJyIpWdxZMSge/QL8Jx9NYPlkroDZA8m59lQPFh/4XzLtOaDDLdnE9RHvCSiX/ptk1vW86JX29dt7GefeMFRqNF00sVgWW0I16UawAqyluVCtZd3Jr3hrS7hrmiMNkZV0+ZndI96nkaxXtutdg6bU9LJaqnFpSSZIJs1S+cuexb3ympCgY0lJreXqpvKFMttCNrGbI+1mMRTwf7B5+Ff/XeflF/j3qsQsXG9dchYaQyLlVtVEJRziLvdW+Rz0em26NDyVtuuWpv/q8/j/ywekoCrhXQcvDxirVlleG2H7Lfs586Pnkgay+VqYVk7QMCgphC4LmdDOpCQrvGmpjqcMrfR59wfeRHlVhS0zs8y15qTUpSpaB42vYdDy+Omlv+R7X/8RlkjqxrptUl7ili1c9DAM8TyPRG1iNkEQsGbtGk7+zHHEfsreqSnV0CYBSSGBzb/fxZWXXcnu7XtotgOyyFLKVb2VWOEhydY6tqLpyXjxfJ+XvPYFPPKFm1R5+e5dexTYUrW6boShcmXd5uFYwLg062UtllVKrOgbpbU/4wMnnkp7LsR3HBwnJ2iKw3UJac0TXqtcXSJNmUpe18SthbzlhH9iw+Hr2V1v0GpP87A1q6CVc9HZX+Pma7bi2SIkMc/qQ5fx1ve+nkpfjck9TT707jOI5i0KdklVGKSxU7jkUlF23LKSZ5YgwDJj0iRQVAnTLJBbNkHWZnx9jfef8jaKJYdtW/Zy/lkX05m1FZpRpCcjIDMCRT8QykQ7iJQUsZ2IvK9UOxJit86XvvspUicl7uRs/t02Lv70t+jEUvnLGBjxedf738DydYNq3imjSMURz2jNp3ztC9/jhl/fprJ6iihkBfSP+7z7lLdSGiuxY3qW6aZog2lOseqjUI3fOaN9fYz3lWntCTn3o5/hrj/vIZk3mZkPukGVoGFN5UiNEL9kMzTax/pNa3jO857No562iawP9s022TkzSeJIVV9LaEvpQ62DQjPLctb011hWLZPP55zwuneRt2x8qSb0Wzz35c/miL87gmYa0F9xsSKHX/zgt/zg65cppJxbbUbW9HPS6e/D7PPYOd1gZr5OueDysLER5ndMc86p59CYCIkDE7dc4OkvfDLPf/kzyD259hgjcvnVT37Hd778I9y0Qh5JJdpRCDQUtoAn4E61lZNEseqDKRQsastKPOGZj+PxRx2O1Qfb929jVyBUZQdX5ncasnZwBePlCn+8eidfv+hbzE/PqcZXldyyHFVtGlnVzxvf+XpWbVrG9skZ9szOkFqu6m+UdbiYNFk3NsZgoczMthnO+sg5BDMmWSgUmYIaQ5KVd1xbyaxK468A7iwNyK0It2rwjve9hZWHjtNK56mWK5ihzZc+8x1+e/mNiPFkSoNDHrOKt7zvzQSuy+bt+0ksjyCuYycdNi5fwTK/xh9+cQNf+8z3ICkqvrhQnRxPqnGSBLLxLfElkggmUQFA6gSURhxOOfsDuGWTm+/eQRibHLpuBclUmwvP/CJ33rRDRaF2yeJJz34sL3vti4iL8Os79lIwAzaOj1AzPO647k7O/fhFpLGN7RsUanDiycex5pFr2LVvgvGREYJ5OP/jn+WuP+/ANTwSK+KJRz+Wl7/hxdQLATfcdStlu8jy6ihjlT4ae+FXP/sdV/3012y7cxcTE1N4tqMo2IrjL1R0WUtKOeMr+3j/B0/iqquu5ec/+zXV8jBZHKjeI0XxlYSd0IhtaXzvNRNLEk+i0wTTNggkCHQSXvHqF/Ccf3gSSZTxr5f+mF/9x40kDQlyE+xSi09e+DGMoZTtE9so+FX63WVUErjyxzfwi3//D+7YvIWZKU+JmpAHxHGHYqnCQYc8nCP+2+N4zsueTHkM5qL9bJ1o04wEU0mCRbfdG10J3qW7rsZzBwL22Wacft75+XRmsOKRj2Xe9NSArXguBdui0+nQiBPibjpJOJtd+KSy+iqz322aVMBfZUxMDKkMpBFjfSVGayXKjoGlOIwqf6qrAqKzr0Z3LtZROFFGRbTiWwnXX/lb5vfM4cSi9+8QOjV2xAl/mNjNHt8i8Upq0LqGQ6VSYe0jN9EUWUnPxQxalO0ZaubNPGZjnUH3Nkr5ThwJ5UTiwnSoFDI2LpsiN9tAoMpcZmBQDgfY9utd1G+pMxz147ZM6o4YPw1gzvdx+zVTRFMFqHo87nmP47b9NxG325SbZazl0xz27HVcc9kWatPDlCiRSrSvMtR2F+yLcdU8+ao2a548zI0/2MdQYxV+KjrtTe6yW/CUo1n7srcwn9qEojJxQM/x/kHXf1aNRzezdJt5umC/B7BVWakbf2iQ31PlWKIDvVAv140/ejj2muOWEAa6pajeNS6O2242ukeR6AL/Xkmr918py94zGNIg+D6Df6EUthg43UP1R93jbsCqmggXS469T+iNbrErPrC1i3CPwqG+VX3P4jPrXsU91eMeEny8yJ0VXql8p2QZta5thufY+L6neZVdwzqRog2EgiUTVtKoqtFUl95VVv+h7QN/SK7y/5yDCIdUwEAbP+uwun+QUW+QG67ezptf9W76imM059s4jtSUqormZhkRjilguAiUVEmcQoo/GHDJ98+ntg7umJ1irl1XnFipEBw0to5BbL5y9g+44JMXMVReoTKKrlPUGVzJQCVCd9D+I0oxzBZ1jISHbVjPF68+kchN2bV/glptmCI2P7rkSn54yb9x503bKTpVpU5hGZ7mVy9ZXCSIUGA/En685r6+4yOv5+nHP1y1oN21ew8dyXQJHbNb2VNVK6XwIborLrYR4tFmvFZheWmEyS0Zr3j+cRhhgVyl0kLIy0qowZIqiSU0PCEvlQiFQ+2kJP4En/vqGRx85DJ21Fu0WpOsXraMSl7gzS97H1t/vx/HKtFMptl0xAou+NqnEJbp5K6EFx/9OoxOmYJVVhu653UrVoZLmriYhlA+m9hWiONIY6dJlIgvSIV6NMOaQ2ucf9GpDA/57Lqrw7EveRtuNEzasnAVF79NZrRV8KOoH45PxDxOUsBOhV8dEfpTXH7jN/H6JBsBv/rRHZz6zrPJ5RrzhNIyky//6xmMbiiwe3KCYqGIaxqU3QLf/8ZVfOa0S8jnJViR+yJgv8XAKpsLLz2b6mqXO6fmmGhGWOIhE03pHgnpDchy+vwC65YNk83C8a98L3tvq+OlNaStWfqJpOdJvVeSFKLaYkMnaJIZ0jfm808nPpdXvuNZdIBbduykJaaIttTd9fqtDAwz6edLGK14rBpcRjYJRz36BRTTIdWAGvuzvOe0t/D3xx7FXDSPKzLNZj/fvOAKLjjtKxTxsYsB/as9Lrnsi3SKsGN2mqn6LCXP49CVK5nbMstbX34i9d3iiSJJr5xXvf35vO49L6Sd1hWfXChK3/7CVZzzsS9Rs8Yh9DUmMRNMJyPJA0XZqRSrGLGwDKRxXOgSdey+lJe+/u959Tv+nhYht83VJV9LHs4x6FusH1hHKbE54/1f48ffuUIJLhR9rcQkS2VEk2Y2yRmfOZVnvPBxTEchW/ftRDomct08QCEKWT+6ihHPZscNLd7w4rfhp8PEHRtDBQUpuIkCla7tYgsPP5QmZqk4B7SNac77yhkc9t+WMx026KuK74/Fh95yHr/4/h/wDXFtb/CYp67jUxefRli2uHXPPqZb0sjqqHVq4+goI26Br531Pb5xwb9jxDWt2mQJQbiF4RTIU4s8snDxFb++k8yTeA0G1nl89+efkanJ5h3bCNKMg1esxq1bvPVlJ7Lt5kmMxCNxIl746qdzwqmvZToLuH5vnaqbsG6gnxGnyGWX/JKzP3IxWeKSmSFWqcNFX/9n1h25kunZKQb7hlQV6s0v/yC3/2G3SnBEZpvnHvsk3nf2m5jM6ty+8y7G+sZZ3b+M3bd0+OyZF/PL//gtVuLh+2W1FgrulNAullKYZPGksd5sURs0ufS7n+fjp3+Ja399E0FLWsAVWaqr7m3iCN3a1FQwpUsidC45jIi3mBm5bxKYLd50wrG8+nVHKYRx/qcu4dsX/ZyquZp2ew67f4qf/+GbxOWATtam7A/QmYBvfObfuPSr36cz36avNkAnGCJNW/hOorj+ItYgEihznTpPe97jefsHjmXVIR7bmgHbJieJpQHdlJbUGNORhMLSBGZvhzwgkLjN+Pi55+bTKYwdejgtp4BXrjJcrShNYOmAnphvsK8uHMRuxl6aJuVLVfOEpgwIfUd+BPgJD3+k5DAyUKPmWhRV04Wyz+pKWklThmwYIqnWUYDdCKGQudgdg5t+/Sf2bd1FUQq3Ik+Uws7CAL/fs499SYd20SVUahiGmiQbNm5kaMU4M0ET1y9ixg36zc2sq93CprFZfHbgmC1VaxeZI1l8Vgz5rHSmu4ZQOmdXDIq4ux22/PwOrEmTcl4kFUJaXia0Blm27gls2Sa0iAJHPGMTexrXsWX7r5jfto/+mUEKI7Dm8Ifxp19M0T/VjxsLmOrRVwxarihYSO13HnuszUHPX8ENl4mazYCq74TpLqLxIjObjmD9Me+klRVJ7Ipq/Hmwl3rU92MYdB+wfw+u7AMfNV7i2NJrQOxl23ugtjfEeg0wPZDcg/dLA4Te7/K3nl700q5ylTzqcmo9qb8/QEGjW2HTUmj3uYxe58qSPyx50+JhNX1loedkYd5oEK8UorqZ/15rT68rXos99Kzl7imHpcKGJRLQvQ3ywZ7hX/d3TatSPE+pmCnKXULRc6iWChR8kTjURxQDH0MUtZKUVhDRlFJ9J9Tca9mYRMpPFp2/sfb/8iNQ/GZbAdlC0mHD0Dj9VLnuZzt513Gn4RuDCjiaZk6k1HeErx2QRgGeXcM0+ggzKUu3qa5I+Na/fRp/DO6cmVCLvGy9bm5zyIoN1BI4/wPf4Ydf+zl2LJ/1lWRvEIQK3BcKBZUJlCx1f38/YRTSabdZu3Ytl/z+XaR+wvRsk/6+Pia3xRz/yhOZ3FJnwBkVfgnzjQ5OSXhxAlkXamyqYiBKHp7r6Qy463DiKW/k747bpOSY79yjwb40kMn63VsTeoA/lFXUaFM0A1bWaoz5y7jzdx2OO+b9KvvlmeKK3iGTPpgsxDYC0riNY5Rw3QGSXIr/AWllgs997WNsPHKUHWKUF84yPjBIOfL54Js+zR8v304a2uR+yJrDBjn3y6dQHYFdW0JecvQbaE/alMwa5aJDEolsoyivFLDtareK0Ma2OwTBLGki81/knzPmkxkOefwgX/z6x+kfKbLz1havevGJ2MEyxY/yVPNwnSCfx/Z9wkQUVyyCfAY31mBfZCQDf4Krbv8eXr9W9vzl92/h4yd8hrRTJHdd7KGEr/zkdGprMnbt20ul0M9otY+9t01zxnu/ynW/vIOy04eRFTS4tOv0rcr5/Hc+TnGVw/bGHBPtVCXl8lRkXmWhSjAz6WGCDeMrGXQcLjj9Ur5/8U8IZwzyknCxXTzLx0xtslB1BFLwiiq4k543OcyyQ2O+/ONPYlcc7p6dY9fcNLnnKiqPjBRRF1PrGTFjI0VGvCGYMHje416H3RxQnPSsMsU7Pvoqjjrmicyl0xQcg5oxzKUX/IHPn34pjmS2/Xn615p86d/OJRuGnfVp9s9NUi2UOGh4JfXb5nn7S99PMOGThh6RFXDsCc/gDSf/Pc1smtz0KRkl/uVz1/CFT3wTJxjAN6rYTkYjmCQ2GuRWQKGvSGM6oGj24Rs14iDDL1vsntvK6sMGOefLH2V0Q5VbZ2aZ6czj5h3Wjw4x5g+x44YO737j6ezZ2qRc6Gd+bk5VUIqOT+q0mUt387I3Po+Tz3gVsylsndhBXapirjTUmlhhi0es2UQxgC3XTnHSa0+BVhnfrqqG6NBo007msIWvl4CT+fhGWSU/I1qYlYBzv3Y6G48coGW2VBOq/z+e8Clv+zI/v/RGCkYJy2mz6fEDnP31D9MoJNw2sYeZICVNi5SNgENGl7HM8vncRy/hR1++BisZxDQ9Yjq0kxly1dEvlSvp8RjGs4XZ0aaRTzC0weW7V3yKyM25adftRHnOwWPr8aZd3vbSDzFxu0hWFwitBkcd8yhOPuM1zBcSfrVzkn4nZXWlynK3ypWX/pmPn/wFksDFcBOcWpsLvnwaK48YIErbVIUKU4d3/tOZbL1+ljx0CM0Gz3n1EbzvzFcya7TZPzXFaGUFRsPkrA99kR9942csH1iLhCidqEOpUmDv/l0UywUMU6QvfdKsQzuaZP2mYb7x43P47ydeyC9+9gesvIYVJ6SRNPE7uE4Bw5DqYkKhIJXTmDgJ1I/Q2UVVKpRKYCHine9/Ha8+7umK63TBWV/nW5//OcV0Ne1OE6t/mp9c+1XMvhCnIIaeLpd/78+c9p4LMOMiru3T7LQwikUcJ1J0R8+wcY0qM9Mpxb4q++bv5jkvexynnHkcQQ1u3zvDTGOe3DHVGiV4pAf2l+Kp+0NB97OZbTPOOOecfCbNWfnIR2NUBxgcHVclZRmDkjGUBt12ntEKDGbrbebn55d0pXfluTIolUoMDg8xWLTps0LVICJSSkVLmjpD1SiptFNNm1Q2DEVvmFcLsBPbDFh93H3DHfzx2j9SligzylUgIN3K18QGWzoBQS5cToNUjmnkjK5YwcMO2kggDaOuQytMqXgRI+bVPG7dHgbs3XhmgywPSM0WjjVH2ZGIt0p/0qDjRIRmhgRwtaBKYafLHT+5hWLLU6pLljz8ts1UXCQdPpjHP/8NivCVl7fx89+cz6aDTdx6wNRvm+zZIY1DVRrbKyxPxjCjFM9zVOORvNpCmlOaubJQ7KF2RIHZbTbxhMtArcChhw6QD7tc2ykydNQbobyOdlZRXfYP9lJL8b1Q7/3+218B9qWRqNeCtwBeFzLxXSUOoS126S09oK8EBZYEHr2Mt1ZK0Go6i1lwrfetZMcWULhkUXWA0wsAlv7ee5sKDO43ILhvZl/AsG6rWkp80cZeulugG54oewDtWqmoPr1+nW4j8FIqj5TVurLjC53+izy67uNYKFXcX+R9739bUnVQwdtivNMrPCx+Qoc7GmgJ2E/oF/Ug21K9MpZUPKS6prTgdRle6cMbovJiUG92mG+HmosrTfjKkeyeo2zpArL096VNvQ82Lv+/+vd7V0bV/zdtfKOt/Cc2jqyiGpe47Ks3cPYpX8VKa0pffHjZIM899im45Zg4mlcJkz9fdxdXX34jpl1kLpqib03OJT84m9Jyn7sn9zHbbqnGUN+wePiK9ZhT8IkTvsjvfrYZMyyrHpNVh1V51tHPROQtVS0tM7jud3/kml/+RjWi25bN+oet5fM/fRdmRZrIJLdh85uf3cxH3nEWbqeGFRQUt3V4dJiXvO7pHHLE8m4tS+aRzZ6dE1xw3ueZm5lXA09A8js++Aae+cbDCQyDrXv2InXQWGmQ64ZURWFTmX0BKDLuWpSskDX9gyxzRrj+J/t4//GfxuhU1AYp7KbnvPIo+pcXiMM6lYLNttsnuPKn1xGENrOdaUrLQ878/Hs49CkHsWO+RX1mDxtXrqIYeJxw7Bncfu2sorvY5ZSHPXqYz/7LB7FrHUgKfOVzl2F0qtS8ARzxMIgC6jNNrrj8d+zYNo3vlknTNo88fA1HPukQ/EKJLPfoCNXHCygNhxz9okdT8Bzu3jzHG1/xYbJ6H2boIlyto579WB77xIPVMxO+QxCLj0iEm3jYoh0vYN+b4aXHP4fQnMdKXP7wH7fxsbd9BiccUOoiDER85acfp7IyJoxjilQoxj4XfeI7fPYTP2b96MG0O/OYqTTomaT2HP1rUz73vY9SWudyx+Re9jVjMkkESQ+VzHHJDUoVKY1YNTTEkFdl6/U7+fVPfseRj3wqzmCiXMw9oY+EJlEz4epf/JYfffenmGmB+XpHVYs63hauuPHbZAWL6TRg6/5dGAWRutbVG0uSb8pnIGZ0tMiIO4gxYXDUI15LKV6JKY3K/dO89ZSX8dzXPImpcALfhhojfPPc33Phaf9KIS3jlNv4Y22+dNmnyUZi7pzcwXzYpFoos35wDeHdKW9+4fupbxNlqj7E9fFFbzqSN5x8NJFXp9lpM+CP8Y3zr+Dif/5XwmmDitfHyHiV17zphazcUFU0L+mPsbMSt/1pB9+++N+Y26/ajsHv0HEm+PRXPsJjnnYwd863VJWl5MRsXLGcQrvERZ/8AZecfxlVdxWtdsgjHnUwG9du4MrLriLIGzh9IXFJKFvnMbTRZcfsDHvnZ3QiUpgCyRyPWXcYTsvkpsvv5v1vOB0rKON7PgNjFZ78zMcwuKJCGLdxTZcdt+/n91duZm6yiVM06ZgznPu1j7HpyaO0zTmlLFc1qnzkHd/gXy+8luUDq2lHEzzqaWOcecm7mS/G3Lp/B53coRN4DBdNNgxWGTE8PviGM/ntZXeqdUp67NZsHOdJz3gEbk2bObppjSv//Xpu/uNdihcu3732Mf1c+P0zsMsxN+3bqrgmBDt8AAAgAElEQVT2j1p9CP6My4nHfJItv5vGMaoYpQ7PeuWjOOGjL6XuBfxm9x78NGTT6HJGzCrXfP9mTj3h85hplcyKKA7HnPelD7P6CUPM1Cfo8/qxOw5vfflZ3HrtNCVvkD1z23jlCc/g5DNfRCMLabUDhvwaV//wdt7zxg8zXl3D/FRbUxntBoc/7uEc+9qX0TciFO2CaqSZm59iYnY7+6a28JrXv5Jrrr6R2zfvwTZq2ImpqJZGanLHrXdz9RW/Z77eUhKlbsHgaUcdycGHblDIIBJFSienyTyPfuIGHv3YtaRRzFc/+02+cs5PsINxDKkcFme4/PovQEmQQYQdFznuZadww9W7Ge5bRaPVwChEvPl9r+ApT3m06lNtTjW48NxvcOsN+5mrBzgVcAeafPycd/OIZxzMjrmAbXt3K6GQzLZUkLigKraQ6Dxg2extxlnnnJdPddo89XnPIy2V1GIuE1oi+J6gnwJwlpht6OZczYOUxkhRaLFwHFeB+V63lXI8vdfr3llmBbOymJZhUqOMvbfFn3/2K2ZbDVw8Mim3eANsS1OurM9Rd2ziNNZBghgOWAaHPOJQKv01JT0ldA7Z9Ghv5/DR37J+fBsFZ07x8aVZJbdjnLzFmnLG2j5x721oJRdFEXFxozLJbQF7frGVctPDSl0iTxQZTOyon/oenx1bEwY3rGRu5FY2PscgHRC9fhRo3/L7gD6nyPjyMcrlAkHYUVryiey8ugVHa/hGLrtubyo5PWtoirGHFzArIkwsslIpe5rLcde9lmD85cSqmfiASjQHhKtUZv5+KgD39+H7owAd0Jf87U33Rs33qVIoEo5qoO0FBTqssiTwFI31JZUFRdXocmVVI7OiwOlGaCX7mCWUPZeBalm6bbBzkTzT+u/K0ElRnVRIoE2IDIswzpTrtMru267KFEtlQAcY2t1afnoSel1Ip/sClIPHgfSR/J8/EHr9Fgu0rSVVGSVOsXCl0svh4jpt7KzBweOrqaVFPvvBH/DtL/1MUXWsosG6h6/ks99/B3kJWp2OoiX88tLbOOOdX8QNy9huijWc8uWfnEFxlcldE5PUmwZhEjHU57BmcJBSYvK6o09lx81NBfg62SwvfsvhvPXdr8GtdBU9O/Avn7uCL376O1hpWcnMrd0wzleueA+p19EikKHHZV/9LRd87AdkTXlPQl6Z4qn/sIn3n/UOkqJwpyVnL5LOJfbdFvDml59EMCkSo8LqjjnhlNfzrDcdznyesHnPbiLHUVLMIhG46OvWpfFFojDRouwlHDQ+TjUo8r3PXsMXzvwWplQpzZjqqM/FP/445XFhE4nrdcKeG0Le+A/vx231YRkJYanOp7/1QQ560jjbZqYJWgGrRvqo5SXe+YpPcfMvJ3Etn5AWqx9Z4/Pf+jBSDslNkT/sBuhWTirg0S7TmTB426v+O9turmOIpKHd4YXHPpUTP/aPJLbuSZM+MyX1q6J16Vqz2H93xCue9QHMtmi6p+RenVPPfRtPev6jtBKQiAOYAWYu2UHJsku1LCZ3S4SxjWujmiJ/8x+38KE3X0w0Y+BWLPzlKRdcehpj64Tn38FLfK743h/49KnfpjVdUKKGlpmSt4t4Roncb+KNNfnsDz9Kcb3JnRP7mGvJ5C+SGs2uc4bOvAtvf7jWx1h/BSGPOSJjLAo5Mm9VdU9wUIZrJcpw6sz3X8KlF17OoDOGZ0bM5Du47LrvqEbDibTJjukJIpXRkOBOegS6bhF5ztqhGsMFE3vG5VmPei1uZxQj9UlLs5x4+jH8/auPZKI9i1t0qGVlvvXpX3LhRy9l0B2lkUwyvNHlyz8+i7yvRSJGknED33Fx0wL1nfCav38vyVRZdWqmbsDL3/5sXnvS0YRWRJ4FlK0y3zz/93zuE99UVF+hoBlFg6/+6GMMro+JrUhhkiQ08PISH3rn5/jNv2/Bi6sYZkzkTvLxL76LI565ka0zLSbqswxUTNYOjeA3HV7/zFOpbzdpt1Ia/j7e/OFjOPLwJ/D2f/wwcWLgFF3mwr287QOv5gWvfQptp8Xtu3cSmwXV3+PbHTaMjbPMKPDPJ32Xn3z1Buy0QOJMMbrJ4sLvnIk7IPKSKb5tMbsj5dij3kc6W1CUzNie4rxLPsihTx9hqtWmXKkhXpWnvv1iLv/GnyiZ/aRWi01PGuFT/3Iy7WLM1n27aMcmYWxRyjIOX7uCQsvkhGM+xU2/mVGeBk415eiXPomTT/9HOtJalEaU/ofZ3cfediFXfv9mrFwCpQ7jB/t842enq8boW3bupd5uc/iG9TAJb3/5x9i5uaU6nWN3iuf/P0fw7lNeR+w1aRkBSWzhmQVKhs9Pv301n3jvl3GTlSq4LQ1HnP/V97HmiGHmGvMM1aqqAvaGF5zGXX+cw8wcGtEkL3ndczjp7JcQmaGqPBeyIh9783e44gdX45uiwyc08JQXvemRvPm9r1YFCqUA35U07iloatnZXoJRe2+kmal8pNwI5u6O+ce/ezd5NEBqdLBqc3ziC+/i8CdvJBczr26CQ8kkpzEVy8HpwBc+8XW+/eVfkrQHsZ0CsTXBFX++AKp1JbE6vS3j1c9+H+3JKoZUM/0pXvX2Z/GGt7+Q3BcOfq4MO7dcN8m7XnEq4aT0GRRpMcMLX/0Mjj/lpdStkOvvuJ24WATXI4607KngVk217smOPzhGzEWNR8D+XBzxdy94AYnv0xFA0V3MNU2iCz6UFXtPtq2rMdr9Ug1cxNRINKdzXCV58GAvLRcmsp5ey2T7NX9m6uY7wRa5IaEJybn43Dg3w62Y1CULqwxAxHE3Y2hshNXr13TNChTyUbQZN9nO41b+kdXDW3GMaaw8VBkPw06xabOuarCqlBAbLWXkoNiImYsbl5n5/SSN3++n1iqShQZ5uUAeRDjRINO7LW68cTfxUMrfvXEThU0TJNVdemNt1OiIdjwdqrUKjmMRhoFyeFOujbpjVe/UUYlbr60zua/BIU8YoX+tz+7ZPfiSFUlhNn4Y8cjLyVa/SjsRP6RgX0tp/u31v/AO3E81RWfqF7oBumYmko0PtadHr/O+q/WndMNFL11lT8UoRJvZqNpLmjJYqVJwxSxHA/3evJVGLDVnVJVGMrJCLZPGP5P5+RatToTrSdlTjitmKMI7Fh5zquX3pHkp6yoSqBVTz8H/28B+ryJz7/+qJEeXr+xIZ5HZpGiGHDS6klLT4+RXn8t1V23BscSfpMMT/u5wTr/4dSR+TrvTplwo8MtLb+eMd154/2B/coq5pkh7x4wO+qzs68eYgVc+41009jkYsVAGmrzshCM57sSXKpk714OkBd/+/CLYT5OUNQeN85VfvYfI6OBI9bRl8R/fvI5zP/ItaFewRRqxMMtx734xLz7uKSR+h0wkUoSeEVXZeUuD173kPSCBgTSc+SZvOukYXvSWxyNEo9sWwL4093Z7Vbq1P6ViJf1QWYO+osGG0XFKLZf3vfYc/njlVnLh6zoJKw8a4qIf/nfSSoop2tj5Xwb7G7tgv/MgYP9z3/4waS1BZEcjMS0SimnewbMyBvw+oimTtx6rwb4tSltmm3849mm867SX0jFj5oNQu5LKqI6Em51R9ctM3h13wb6ng2evwYfPOp4nv/BQ1RojEEKMTJUZsPQyCAvbjmmlKfPNnJpSYbH5zWW38MHjLiKfL+BUcrzxDp//zscYW1NW8oWTdzX54Fs/wY2/3smygXXMzk1SqRTIW2Xy0AavQ9/6lPO++xGK6y3unNi/CPZpaq161Q+l5RvlXIdEjcS2qHkuvpIQbSuzME842lqFk7QJp7z761z177fgUyZP56ms6vD1n5+HPQx3zu5jLopodqTRv6AlI7vBlKQN1g72HxDY94oW1azKt865ii989FL63RU041lGDyrx2W+cgj+k1V+UqpH0pHRgYlvCSW86nentgTrfzG3wirc/k9ee9AICq60cbMtWiW+d/xs+94lv4EkKX3r4agUu+u5pjB3Ss7gQvwdDNdB/6MQLuO6KO1WlPs3bFEczzv/m6aw6rJ8tE9PMd1psXLscL4Jrvvsnzj7pYvxomHYnpP8gk7O/9kGG+0q86uj3MrU/Ik1sTC9lxcYyF33vNNK+WNGR9sx2RE2aZf02Dxseo9yxOeGYT7L5qmk8q0xo7udxz17LGV94Dx1HC0wUbIfZ7YkG+3NF7L8A9n0B+2+7mF/8ywOD/Tg2GS74HDw6THtHhze/+CNMbdcN5JnX5viT/4mXH3ck81INMiLK/6NX8qNv+wJXfX8zVl65D9i/edc+5todHv2wtRgK7J/Kjj83MZMiZrHFc495PMef/FKlRCW+b9Keo6zrEvjt5Zv5yAnn4WYjBGmHwkiH87960v/L3nuAyVXX+/+vU6fPbN/NpgeSUAREwEZTERSkF0F6lxYEEqR3CD2hQyA06c3OvWJDQFBUioFQkpBkU7bXqWfOnPLn8z27EIEr8eq9v/u7/995nn2S7E5mZ86c8v6+P+/C1K0mMlwofCrYl3JA8STF3DjH7zWPjsVrVfKS3J+mbTada+4/gexEU8nNi4400UozuYS3RKmB0vUgBlrVcisFhZLMV7NpyljkdIPh92rsu+Pp6LUmPAH7dR+C/bxXZtgRVYihpGziO23P1pP2DRZc+SCP3/M7/EojlplBs8s8/uu52E1REtjyvxY46cDzoZRV5YDkSlx3z9lssV0rBa/AQH6IcU2T0IbhiF2+z+ByiaBPUAqH2GHPz3HuTd/FSXi8snQJ1XicQIgWV7UpfAzsfwAl/j6sWaldc/0NYT7w+Npee1FLxCnVPLXi+BizP1aE8sHwdzRHX2GA0RSQUYOiGHQ/fROKsoZlpSh2DLL4Fy+RKUh9vKa0kGEiR1cl4NWBIbosm4IAHlOkCBGzv+HM6TS2NlN2q5gxyfoRNrNCTl/Fl6YsojUnufoDaOLMl0hE08fWHKY3mLSZFUIpIBHGRsBvYCmw3/1SJ9XXBsmV0ypJQcukiFc99GqO4UGLZ19exNQd69h8nxa81h68eAHTk/KvFL7p4sYkgzXKbpLyBDF9VNXs9sNNxr12QbR5CfxYgSBZY6hURa/IySHvcyO6ja+S3vxUJOt+XZnJp+/Tv/+If4TZ/2d/1//7/2NA8eNMeLTsixbOytCuJi6y+JVIW9XXqb6ittEo8lRSJWKWRdyOEYtLXq+PX/Pwqg7JeIy4LZktIumRkXskWIqShuR1jFXeR/GhIt2pVmsEXkg6nSFmW9TcipKc1VRpSMTqS96yAH7HjSQHUvseSDvi/5IPd0yKotZe68imojzodZc0GpZm47n9jGtI055sJOfaHLDdmQyvlvQvyenJs9d3duaMaw7AMT0qVYe6dJpnH337E8F+fJJOx8AAwyOqXov25izjUkneeaGDs466DndYAJZFEMtzypX7svchX2UwX1BySQkUeOjG33LXvIjZHwP7dz8rzH5NgaG4bvPcz5ZwwcnXE6s1qOw4JxzggKO/xann7oEIvAMzSvvSvRir33Y57sAzKQ8aGLaJi8PpFxzB3sdtRT70eXvtGmqWFNBJDp1Mfj/MdVKSN99Q0ca5uMYkiccrWOy//Swq3XKzNagZRbbdZUvm3nUiRUPIFwNTD+heVOPYPc7+GLM/Bvad4ofM/qkHf5zZV2C/SWNNdz/5UlXd6KXMqK1eyhlbCAd1Tj7oIla8OYKt2Yrk2fPQr3Da3AMohA5r+vqpuL7ythiBTXNjnNa6LL1LHL6zy/kYxSSWNL9rRbbcYRoTNmpS8c1ySnleUbH6vl5j132+woytJrF6cIDe4RLjWxtojqf509OLOf+YhVDJoierJMaPcNeTl9M2vlHlc199zgP8+MFnqU+0MDIyRNvEer61+y48fs8vMIM01WCYxg1NbnpSZDwm7/X2MiR6Ki2Fr5VGU9BGy33UBDDA9H1igc+Uca00pBOsfquDnz7+S4wgKxHohK7P8nd7WfxqJ56TJJawiKfKbL/nTOZcdThFI+Ct7hWUZRItncWqsVbOCWlSFUJBwH7zeoH9eMImG6R4+Mbnuf0yAfsiPyni6iNstMVE8s6gamUtl13suBglZQaeYPnbPcS1jIr8JjbMd2btxDFn7kPFKOEFJhkjxqM3v6hAl5STidE7NOLsfegOxJpcjFgCI6hi6Cbda4f49dMvku+qkbClS2iEbxy4HSdffDh+1mNVX4/yHEpUpTcAB+98AtVOG5w4bljlm4d8jjOvPEKZNu+e/yMevOtXBMVM1AYfH+bSW07kS3t+hrXlAd7t7CPQU0zIWmzQPI78ihpH7vo9gt5GRWIWgg4OPnkXTr7wIIZVBi2kLJuhjhqH7nyOYvalr6Jm/S2zn8nkiL9/zgmz/2th9o16vI8w++91raFS06jVQqa1tDIhlWTFnzs547ArcYfSaJa0uY9w7Z0XsM1O7fS5UgwYkNUTXHLSHfzux29hfgKz/8aaHobKDp+bPhmtL+S0Ay+i880qMb+eojNIujUk1x6XBhHwk6q1VkpBE5bBwNo+KoMWBnVUwjzx1gI3PTCbaZ+bynC++KlgX2LV5T5XG4RDv3EppT6XallyMnW23OHzXPfQQYxQY2nnGobdseKz0R4ZTWJT41GyjuBHTbwrJlLYPHVcjvZUTn0++wnYd/8W7H92u5l0V0us6O1VBnW5Sif0kE0mTKbON7jzygd54p7fEZQblJypUi0wfZtGHKOEU/Up93m4vaBVbcyUjp/Oc9ujlzNx6yRdI52MFPPMnLwR4TAct9t5dL9VJGGmKYd5tvzqRly68GS8HLy6dCkl6buQtCGJHQ+j/omoO+AfZPavnX9jOFKr8ZW99sRLJKj4gYqR+yjY90T4O5Zjvg7Dr1ZSqlo5Sm+R1bmcBB/dFAj+m00mAAamZ/Hu71+n8y/v0iQnrWFQDDXKySxvDBZ4u1ShHItelyENruIDyGWYOn0DUtm00jFZsRiuL6FXIzTHOvjCpNepT7yJrY8o45IZBPiWNPQ6bNycoMEfUaNSabVT+mwZA3ophv4yQOHlHjKlJF5FmP04GXHfF+P0DHq8N7iKLx+8AclNS/SHXVgp8MsahhOiJ+JUDZESRTn+grEkfz4C/xE/KJv8NKbCg2PKjW+kLbr6HExp/PUTDLlTeHNoE6btdDmelh4t6fjXoKt/BOx//PP617yG/989ywdtm2PgP5JSieQsamSNFspyuxbdbXQafxiFKZ9Dza0R+j62ZZGIx7EtqdyWVsYoMlFYCyk4G+sqGDvaJO40AvsR8xfpbaMFhnh6E7E4mVRy1LUQUpbCmXJZFYSFUqYzCvrlnJMkn0pVPC72Byah/9s/S2FCx5qEP5p6te6/5WwWAsR1BpjS2sykTAOdrxY5do856JWU8jxYOY+jZh3AASfvSEmrUalWVKHNs4+9zdxZC7DdzN/IeATsrx4aYnDIUWbqKW3NNBgmt1/6CD9e+CLVEYNUIkHVGuD2py9moy3G0z3YTzqdJqnHlV554bwnMEfBvsh4bvvlHLSsrySECSvN8JoaZx57Cave6iemp5VBzEjCCSccwuQpTQR2VQHV0IvT21Hmvtt/SGVEAvBDKmGRc678Lt86fDPyBLwjEgUB+7LslOKeD8B+dNMRalYPHZokKz3XxNpXBjlpv3PRikkFiB19iGNPO5CDZn2NkdBRRQQSj979hscxu59FrFz/NzIeAfurBiIZz4QxGc8o2JcCrTEZz22PXUC5PqCzb4i8gABDFrNVsjGDKQ0TMIbhpG9fSseiYaVZl/+3+2E7ctrcfRj0XToHBylLUpLIXsI4TfUxxtWlGVhW4OCdL8TMZ5WEK5CA80SRQacP08qO9slXEDVvOShw/Z2XsfP+W7G2VGRVTz+T25toi6f580/f5uLj78crpiBeIDFuiHt+OJfWlmZe+MUSrj5voVpg2ZIOpA/z7cP2YKtttuLcU6+CcgJfc2iZmWD+IxetA/ZlMS5+A+lhGe22H51CSRmmLYlcYcAGE8aTtHRe+elyTj/2QlJmE4Fk3ccMlcKia5HvINMIBx75VQ6dtRNhBoZ8h0Vrl+ObSXQzg+/KdUM+cJHRRmB/WkPLeoD9YRLxGJkgwUM3vcitAvZjk3CEWAiK5Bpj5EcG8ashtpXGTsQpOMMqNCCTaFZB89VqkdAe5JBZX+fYOXtRMapUQ4OsYfLYzWLQfYCEHyeXaKRvoIofG6asDaqG3JydilKrfFmsx8gl6pVv5DvH7sGuh3yR+GRYVeihf2iI9uYJZI00bz7fwRlHXkTCa8J1AhJZuPy2U9ls+3biaZNin8ZBu51JcU1S+R90e4T9jtqGU648mGGtyrvdPYyUfTZsyjGpvoFXfvkeJ+53Dm3WZ1TKixvr4uxrj2eHfb9ACbmGB2TsmAL7YzIeKRf7KNjPpnPE3vfHXTbrHn718Gsk1wH71z18FpVEJONxVGJkwCaTppGqabz6zDtcPOvGaLEZ1/Diwyx8/FqmfjbD2pE8qYRBnZni4hNv57mfvP2JYH/Rml6GKgL2J6H3BZz27QtZ+1eHuOwjiQpNODhaSZFT8TCnwHFINWollrhSV4IGspQYIt42wg0PzGbDz01eP7AvUlQprOpyOHbvaxheW1CLQ1cL+PKuO3Lpwj3I6wGvL19GxUyr+6Hq8REmXmJXJUB/nfup3GltX2PGhEbakynyyzwO2OF0NLfxA2b/ygVnsMV2M1njlnl7bRe6RB6rc6rGZydPo97XuWvugzx5z7MK7CfEVxK6FM0BRmolTDOFVYvRFKsncDx8uc6mCix48hqatkww6PTTP9THBhOnYxcsTtz9QrreyKtr9HB1iE2+MIXrHj0TmuC1ZcsoSA+OYSoS5z8t4yFcqV03/6ZwyK3y9X33oRqLIUb9T9TsK8HK6BVFYZIoqjCaf44B+cg4+Ekmvo+CR3mkjFUTVZPfPvY0iWJAsiwjLZuBEHrjCf48OMIKN8CXmnQFPiRSK8CI22z22c0xYpFOU6Q9wkdaDNJoL2W7Dd6iLvYmBvmo3llMinqApVfZtC1FY1AQ9bLqwfNE0yy7sJak9m6VVc8sodlrUO17hTAgIw2srq2KQqxWg0nbm+TTKynZBWV81GomCXWz01XLn9ovH3X4jR5uEeySFaaP4YmIKSSwdBzXU3FpMS/JUG0CL3U0s/X+t+OEdetl0F1f0KVe5vo++BMe948sAP6naf6jQf1//ya18upLgexovCn7RgCeLAzFRCv5zVH7qGScRwvFqOU0opfHPrex74kBVxl0FUs/ds5F8Xjrbqrga1QkNBaZKhdBOXBNXac+m1PGPFdqvSVnOAwYyo8oGY9qOhAqS/o2ZMHheTg1j2EvMtr/r9hGoyM/6b38zfE7uqCyNFcVX42Lp7nr8p/w+C3PQCWGndQJkiPcdN/lzNy2jb5Snngihm0YvPjD97jilNs/DvYn6vSVS3R2Dana9xnj27FLkkpxCUv+MIzn6CRTJrFmhweev4FETqNnsIe6XJ1iMh+65bfcff2To2DfY9r0du787RzKZoXhwiC5XE7pmlctGuT8U6+k4x3RumcxEwlq+RqmIPS4Q9kfxjQSJPR6TC9NpegTWi4kXE485yD2OnFrCmGoZDz+KLMvMdHSgi0CkqrjYIh0RonDakxra6fZjvHbRxZx5em3kQjqMC1N7Z+5t5zF5l+ZTH81j2HbJGydzr+6HL/XuZ/I7K8eGKRSLDO1vZmkG+OMI+az6LddWEZCgYspm2e59bELqTTC6p4BCo7kGslU1SNra2zQOJ6wB0496BJWL8pjvm9WrBkVvnXYjpw6d28G8ZDfIaU2IpUz/RitjQnaMnEGlw1z8M4XjYJ90QjX0OIl8t4Q6WwblYqrZJuxhMdAqZvr77qcHfbalJXDQ3QPjTBlfDMtdoo//3gxlxz/AGbYQDXsx2ro58Ef3aCiNU864iIG1+gqI95IFGicEHL3Q/N4+U9vcvlZt0AxgWGF1E0xufnxy0lvYLO8r5cBCZfTkgShTKijWrOxxamAfQntpFph42lTiZsay349zAkHn0VzdiJO3sHSPDzXQ9NjKhUv16YzZZMEsy86gXEz6xnwHBZ3d0A8g1OVAsVoahiBfWnqDdmgsZWmhI49ZLPTZkeScNsVgfW3mv1hkvE46TDOgze+wK2XP0qdPVECPakFeWLJkEopT12qEUdQqh5S9kqR3DCQ4NgEQeChx/IcMusbHHvG7jimr1KhsoaxDti31RSg7MgkbIRiOIAVFybcjo5PiaI0EyrwI5GCjbZq5/izD6Ftiyw9tQHVU5HUs7TGM1xw0t38/unXscMcw8ND7PStL3LhdYcRb46aVIU0Oev4e3jux0vIxaQrIU/rdI+r7z2TzLQcq/ID9OdLzGxtoSWR4ok7fsf159xDg76h6mgIMj3c+sQVTNqyjb6KQ0wLaUhIWIfHITufTTCSwtDCj4H9XDqnNOaXnnY3v3viTewwg6sV2Hi7VuY9fDalmMOagT5KjqfuLZMa2mi1Esw//xF+8fBL1Mo28ayJ3eiw8IlraJwa473ubtqa68i836omYP93P1yMHmQILY/spICnnr8e1wx4t6ePsi8LiDaM/oBZ+51H39shRrVeEBllhvEtl1Q2QVCWeGcNTbKEA5eYESMoCwjPUdFGiLcVmH//GWy41aT1kvGoY6XqURvSOPxbl1PoltGURiWs8Y0DvsU5N+/MEC5vrVnDUBj7oIl4rCtagX+VVS8IUVTiFma1xszxDbTFUlRWBuz7pVkYbhOBWYXsIFfeNZstt5/JcqfCkp5eJS0Xv1o8cNli0mQafYOFVz7IUwL2S/XEdYkTLlO284QJi0rZx/LixFXkq4aRDtByIt+7juymCXoKXQzlB9lk8qbEHI3jvnkhPW+VMLw4BS/PzG0mcs3D38dogTc6VjIoPlnptZIwho8w+x+ig79/Rzq1leIAACAASURBVA4F7F87/6ZwWMD+fvtSte3/GOwrx8OnA6boEZ8w6P8Is69ye2s6+aXdvPHcn0m5BunQxPZ0hi2LlZbF7/uH6FGCPj0yu4qR0NAxEzE2/9xnZfn2QUyinIgWAzRa77LdBu+Qiy3GCIuqaVVq46XG3NKqzGyO0yJ6fVVBKdp9ATYGhpdCXxmy+ldLSQ7HlV6yImBMtaIaDNVKzPzSNGjtp5rpw09KrbvYuzSVOKB5IiNaZ4d/EOQ++s3RH8q/JLpOr8nixRDEh1N1CIcC4n6KYa+V55dn2ebbC3BoUUuYf9X23wX2PykJ6F/1Hv6zz/N/bPEhMglZEyvJTjT5EsAt7L7I3cRnouQkSj8pecERIyGMv3xfGP2ovTdq9BVpWCBjSbXOHl0QjMqCPhpPNJqCrnbZWAqSAvuqNjEknUyqr6gfM6TiVhnOj0R51apePAL8AiikYE+KmvqqkUnvf8MWnQ/R+blud4R8BpEdKfpZ5HjwCL0Km0yeQbwMl55yB3/8+TtonkTKVclODFnw2FU0bpBkTX8v9Y0y3tV44cmlzD11wcc0+4kJOgOVMr09w6QSNpMbmyh3+sz6zvmsXeypSDhfy7PhNo3c8NQFaHFY291BU2MLyTDBwzdHYN9SzL7H1OnjWPDLMyEbsrpnJaHu0944gbgTp7gWXv/9Kp54+BkWL14amfuqARWGMBI1dTN1i5C1mogbCQUiRHZzyoWH8M0Tt6aomH0B+1JiqKN5mvIyJSWdQMF8iV6uqXjKDdonIRHz91z1Sx6+6WlsP63ytROtFW564BImbdFE19AQ8VRClSiteqXMd/c+D6uY+xtmf+Nt2+kcHqE4XGBKexOJWpwzDp/Homd7sMwPmf1bH78ApwE6uvspVn2V0qaPgv3pjeMJuuG0Ay9hzV9HVL+AZzrsetiOnHJVBPZXDQwqflXOM9OzGTcG9pcWOHiX8zELaZW0I3tr6qYNJJoE9sbU4te0xaMmYQ8VjjrlILb+2nS6yiU6OnuZPL6ZVpHx/PQtLjr+PmpFi3g6oOiv5ie/eJD7736E3/z8L5RHdOLxBGV9DZfOm8VXdt+S3/7bIi6bczMUU6q7oW6SyS1PjIH9HgZKMk0RsO9EqWHqXB2NgZC+hCDADjymjhtHNmmz9Pcd3HPrYxheErdUwwg8OlcPUBjRqLm2mh6Uaqv4zJcmcvWCS8hOTLCmXGD1wBCVqmiQJQZUfoFMwkVKEDCtsXk9wP4QyaRFOkjz4I2/5dbLHqEuNgFXWjJjZbbbaUvKzjDmaPShNDer7pQwxp9eeAvLl6mCjx4vc8gp3+ToM/akank4QaiMko+JjEcx+za6L8VscXbaa2usnEu5Jp3XBl7NxynVePn3r+EM10gnYpSCPrbYcQPmXDOLumk5iuUR6u0G+pZUOfe4a1j7zhASdKnZAdvvvDVf2e1zuOEQrl8hnWzgxWeW8Jsf/VXp/zW9Qpjs5fhz9me/7+5CX63M2r5uNpowibRuMu/sh3jqrt+RYSK+XiA7xeH2H15FcnKSzpGKaiBuTiYYFLD/9bMJR1JK0vkxZj+Tw3q/Pfey0+7muacWq/Pe04ts8dUJXPfAGRT0Kqt6u5SULZtJMK1lEm43nHv81Sz9Syeh1AbHasz8Qhs3/eAcvLjLu2vWMrGtiYZYhotPuiMy6H4A9n2een4eVcNneX8/Fc9n4wltGAMaJ+57Lr3vhkre7FEhN8Fm6qYTCA1JxcqjmXGCwFdFV32r+ul4uwB+A5WwRKKtzA33ncEGW68n2Nd8XKdKkLc46OsXUBuWhvKaiqPc6qtf5KoH9qOghbz63hIcO6Wgp/K3KTJCrtzSvaCpFmb5kn8bXsBG4xtolxLZjpB9vnAKptukysyC7ABX3j2bz24/kxWVMu/29qlwmjD0SYQem0+cRINvcPc6YN/W42h6gc132BA/LmlpFqW+GisXrcAvB+Klh1yZO564lvqN0xT8EXoHepkxaSP0EY0Tdj+frjckMCaOQ4nNttuQK+47DRrhzVUfgn052SMZz4cG3f8SsC8xYOtTyxuR2p+u6pXpQdy1eO3p5ymuHVQFWmnDxqgElJIpFocBzw8MUTIz6uBX+RBeTbH5yWyGjTffVLH5H2a1h1jaEI3mu3x52ttkrLcwkMpyIQx0PClwwWFazqBdzppA9Ko1arqw+4Yym8S7bVY/swytKyCmZyiL3EI3KTgjZNtSbLH9Jqwcehs952DnPNxwBN2sycKP0BW2bBQCfQD0xxZHwoqMSTQ0PMPCkIxnadeUwoRKET0fEvczDPnNPLc8ydb7L8DV21Xhwr9q+2fB/j/yOv6Pgev/4EX+H3s9atATsQvCuETsfsSsS0NLIJMn0X4q83lNLUxVBtToRUu0xMJORP7u6AmiI2k0hEt9a2wC8FHz7N9+4mP/EsnPmNRMctXj8bjyAJRKJTX2FoDvj5Zxyd/ltatFagg90mb9v4XZH2uKXnd6ovK3xHAqzksZbIgWXUfzK2RTcdWcW+jwOOuoy+lcLMk3MYpeL1/cbQaX3DwLu85iVU8nTS3NCuxLGs9Vpy0k9hEZT3qiTkdPL8WCQ0tjPU2JDJ2LB/neoZdS7avHtE2KXifHzN6LA8/chYpXZm33atrbJpAKUzyiwP5TSn4oBrSpM9q485nvQxZWdi/H1z0mNE/BKtm88pv3WDjvUTqW9GNoCfoHBxg3qZnG9hTxtI7crMKyzZLXOjB8YXsdiDmcdtnRfPWYzSjg8+4o2JepjiUtle7oiF6XgiYNywiJWwbj65rx+uHiE2/g7ZfeRxuuSTXMs/G2Tcqglmy2WS1lUpkMmaTN8pfznLTfhR+T8QjY780XKY0UGdeYIfU+EXLaodfy5gv9CuzLTXHyFjlue/QC3HqUdCbverhyr7B8shZMb5wAXXD6QRez5vUI7Ncsh28etgOnXLUvA1pNSYU8OSO9AHsM7KcTDCwVzf65GKW4KqzS7BIXXT+LL+0yXZnoVaGeBNSIr0VOmQQ4RpXO4QGKTsi4lgYaYwlefnoxF373HpUyI9MBPe5z5LGHM++aG8nGG9S5lXd62eeor3LW3CPU6O9XP3uDy+fcjFZIY1k69ZNMbn38MlIbmizvl+Ik8ZrJ81U/0Owria3yuoZo1Sry0+ZsmtaGeuJSYFkQSku00yjTa74v5MGFv+Lhu39N3KqjJrnrqR5OvuAQ9jn6mwyELst7OgkMKSSLChHHPEACNqapY/bTmH1Z1BlkgiwP3fhrbr/0Yeri4yl5w7RPz3D343OJ10eyRbkcyusXPq9rRYVTDj+PYk+oiqi1eIWDT9mVo2bvhWtVpYQ30uzf8pLS7MdCS5k2k/X13PHwxbRtNrryEU6iBl4RHlr4PPff+kOCUoidlNDvbubecS477LUlFb9GPLR44rbfcu9VP0J3UsrXVNOlF0JWOy6eV1XRt34tJKE34hXjSmNdcQo42iCf2W4i1y48X/Xt9Bf7aco0UBvU+N5hF7Hsz0PYtSYCa4Qv7j6Fi24/lVLCY3lfXvl0WpLx9QL75vsqNQX2n1yMFaRVGtPmO4xn3gOzKZtVOhWzX6OuPs3EhmZeeaaD8064Fm/IJGbGKdQGOeiEbzDr0v0o+BXWDgzR2pil3korsP/bp95QMh7fcKmfqvHD56+jovt0jgzh1FymtbSgDxgcv/d5dC/x0by0Kgnd5cAvcOal+ytCYiwRxylDUodnf/4aV3x/AXqthWpQJdnqcMO9c5i2jRh0Pz2Nxzd81YCsFW0O++Zl5LvKiI9HcNMW227N/EcPo2QGLO/rYtBxlTY/Kr+MwlEM26IS+FS1EOnbUilrHmw0oZHxVoraypD9BOxXmwhNF38U7G+x/Uw6KmWW9fQpSatQGvHQZ7OJk6gXsH+VyHh+p5h9Q7PINgbc95OrSLVEAOSNP/Qx+6gLsPwcwtc68UFufvASNtq2nTX9aynXKkwZvyEMwTHfOJv+pQ5JO0MxGGLrr2/KhbefSDXl8daaVQzLS1b3XD3qufifAvYVDPkEsP9RsCWJP1YeXnxcskrFb2ErwCwMfz6R4PVqlRdHinixBnV10jRfgX0x4yZzWTb6zMbRaGY0plBFbzJEnbGEL01ZTNp4C0NzosgwX8M35YFlJqR8JiclgklYkRquLiMSycVNkBlI0/v8GirvlUhb9RQld92I0Tu4kp12/zJrhzrYePNNWNqxGDtbJtXs4Ph9eBK2ZcliSF22oiiAD8QXowBsVHqhXq8Uk/nSbhpTcolKuYhZkGKxHENBE797L8aW+96JZ034HwX2/xHA/I889h9ZRPzf9ljVd6X65CKeQQC/fNVlMwpEFvIjEVjXQqphWYF8WzNIGLbytIhOX0pvHM9VKTwiOtOk0XpM6qP+HJX+fERCp8D96AJ03ZZiNWUwpCpcGNmoB8KQ7gthBG1bRZ0Jky8AYkyRNhbE2+cI0/+/g9mPYMaomWvd/gc1UQmwDINkMqkM0CkrJG4YxDyLJS+v5eyjr0QbqcfQYwxUV3P65Yew19FfRk+YDJeKpDNpBaxeeHIJl518+8eY/cwEnaJbUxIDvBoZzeLfH3mRq8++F7s6hdCSxt1B7npyLuO2TjJSHqK7v5MpE6aR8JI8fPOz3CPM/jpg/+5ffZ9aPKAn30s8kyQTy7Jq0TDnfPcyhjscTDchv4oNtmnhyNP24fPbTscQo24J1r4TcvZJl9O/Wnh80enU+N6lR7Hz8VtQCD3e7ewkMKPAgKDqkTJspcdNp1JkMmnilkxWNRJovPn7lVx04g34/WnCmknR7+OI2btxzDnfUhF5+UpF+awknrLjlRLH73nux8H+l9uVdECY3UxMfFEmZx55I6/9pjMC+1oUvXn7oxdQqxOw30felZt6EIF9W8D+RMIuOOPAi1j717wq4XEth10P356TrtqffmFDBwZUBwVeQKwWY1xjnLZ0iv6lksZzDnrZjqY61hAX33Ay2+3xWdxA+k+F5PEJpTDHkoKtCoEZUA118mXIpmIkNZ0//NsbXHDCvejVgFQiTbnqkc0109fVSyImU2qXeKPLjQ9cTsuGkpqk85sfL+aK2bcosC/+nPqJAvYvJTXdYHl/l2pJDRWykj+jCVzkyQlVjOO4ujoy0rkRClWk44pR1YgpI7dpihm5huHmeOXZTs48/ka0UpaYHuIluvnMdu1cdee55OM+7/WuoSpEQ2iCNIurCN8o+m9qY2a9wH4sbZLxMzxyw7PKj1IXa1cdBNnJ8IOn5xFmaxRlrCT3Rz8kl2hgcGWVk759LuUuncDR0WIVvnPqLhw1e0/1+Un3TsZI8sjNfxxN45HXF2Jlbe790aU0bSCtpyLtFQmIRjxM8+pznZx/8g2EeUvFZfeWlnHhDaeyx2HbUjNgYE2F84+/ihV/HCQeZtFUn4+rij9l/4oBWBY85WKJbDqrwg3UfV6Ik1hAmCpw4XWz2H636Qo0Ssj/H3/1OhecPA+r1E5QSqIlC5x00T7sftyXycd8Xl/WyYzWZloTnw72xaCrwP7pEdiXiVkE9tuZ/4M5BMmQQlW8MBaYPhli3Hf9Myy8+oekqVdoxLMqXDj/FHbYezpV01OLY+m6SLyfpDXG7FvkqFKmeUOTp56/ljI+5bAWJYalM/i9cPx+l7D2XRfPNXFjA3z9oM05/5rjGfaGlUlXojdTVoo62+bfH32Jq8+6B8ttU/gt1eJyw71nMu3z7QytB9h3dWn0Bqtic9YR9/KXZ18nbsQpVx2aJrVy0W2Hs8kXJ9BXrqjPUablKk1Szgkx3cdsiqFH98gQA+XCqNnWZKPxjUywUngrQvb/fMTsS2DBGNjffIeZrCmXWD4K9uXOG8dn0wmTFdi/S4H95wgkMtiIoSVHePoPN+PY/aSTOTrflRSkC6kOZvDlpp4rcfENJ7Lj7jMoBxWqgUfSyuAPwL5fPpFqj0kmlWOo1ss3vr0tc647ghHd4d2uTvKatDaLGsBQ7+0/DfY/1OzvixuzVdPjWNGRXDzG8jxl961br/4fg64od/mjm5IhrPNNKehwVgzxyr+9QCwwyabrKAyNkMJmyLR5rVTi1YpDza4nUK56KfDylT7UTieZudkmYq9VmccRkJHYsTwZfSnbTF5M1ngbS3PUUk5wiycIyy/TFveYlJU0CYk5FBmPhxgZNT9GKh9l7Xe/2olWMlURTrlcJp72CO08G24ymUKxxjZf35HVy/5A3ltB25QYjldR5g6p6Y42iSiM/hYl+UdIIlJXR8IAQ4EpS2W+FotVZAKWCurIey08u9Rm8/1uw49NQoaR67d9+jQlemX/+W19Afz/PBmPyF3+8+/7k//n2BN+0n7/sMVXPmZhycWEG0l0xMSt097WiG1AV9cA1arQVwF6TKXQkbXjNKTSZGJx9XlVXFflHJfcauTz+ADoy8QgkqIoqdCoX+RDz8xYcOs6LprRlBlZNAjzIX8GMvYUsC8pUuJRqUlKlqkWA3ITFT1zNMbXGapFmf0fbh8uCD743gfu1vU7Jv/Vn8x6P99ojKiSUUUna9RfIIuhICQRi9GQzVIXN1QWdNIAdwjuuOZJHr/zabJGO5ZtM+J2c89T1zPt80nFTAq/oGpHPPj9z1Zz8anzsL2Ekn1YjSE/+PnVKmteEgMdNyAZ0wnzcNA3T6ZvGeA0Yac1GiZpPPyriyglQobKfQwO9zJt4obYbpxHb/4d91z3BJafUmZtYfYX/vosghQMl/PEEhmsmsZZ372JP/5iEckgK83v6EbA2Tcdw9cO2ozBQq/6nBM0sPKvI8w69AKcfivykRguZ1x2DDsfuxmlUJj9zg9kPLZmotd8EoZBW3Oj9AxiS7meD9Vh+NlDv2Pe+XfSHJ+KhkWh1se1C87h83tOUFGVwnSpSZEHaxfDEXucqvLPda2Glyxy04OXqWZQ0WZbMVmweuglkzlHz+evz0pRYpqKVlJlY2LQDXIBHT0Do2A/YvYzCuxHzP4Z3xYZjxj7LGpWiW8evj0nX3UAfbqjZDy+xB7XAizPoF2B/Qx9y1y+840z0UpxJVsRZuqSebPYds/PqNfvugGuV1HpSBJFGq2YUffPQEpUxZMjn//Ti7jwxLvIWUkKQw6WWYfv2di2SWgWKAVruXbBuXzpW9NxlERG59kfL+ay2beiFXLYpkbjJINbH7+E9IY67w100l+qEcgoQTK7Rj07cq+W11mXTDCxoVEVJNuyZpPXFYNKZTS2VZ3LDjZJnrrn99xwyUPYbj1N2TrWDi/ma/ttxXnXnkolDR1D3QxWimiSMSqAP7p6qRS7yc1JmmL2qGb/aJLueEGTeKkBTp97ELsd/iX6KgPEkzGyfpqH57/IHZc8Tn28nWLQR/NGFnf//ErKiQKd+W6K5RJxPcZGEzemf0mF075zMcPLPawgAQkB+ztx5JzdcC2ZPvqkjCyP3PISt1/1MLFAXAohdlbngZ9eSeO0QL35Yq1KUkySRY2fP/I61553L2HJIpO26S8v49KbTuVbh24n6zwW/bGD7x18PtnqeAJHenxc/FiVIFbDl3TAmjREx6g6ZZIJk5hhUq34irAz4ynWDC7jyFm7M/viAwjtClqY4Ae3/ohb5z5Ke2oTysMhVl2Ba+6dzYwd2inaPn9YvJTNJ0+kNZ5icGXAITt/n3A4rSSdH+bst9JfHiGrZDwGlwrYf+ItbJE4aUU2266V6+87UxWPCY5Rsd8OKrnngll38czjL6tGaTlMGsbnuPm+C8lOgESDGnpgyfXufXX0Zafew3M/f0N1hjheibbpKR7/7RUqkc2Py3HtqGlKtUfj+P0vpnuZGGdtvPgAX9p7ChfdcDJ5bYglnX3UnBoTm8bTlmjm+R/9mavOXIhZbVU9FOmWGjfe/X2mfLGZ4eIwTdl6tCoct9cVvCc5+2GUs7/vMbtw1vUHUA4dlaBjuyY3nfvvPLLgSXIxIVlsRqpFvrTbRC6/4UzsHIq5V0oOFR4QXYcdWZMloNupsrq/R3VOVJSMp4UJVhpvBR+A/dCo4ecGuXLhGWy+44Z0lcu8191HKH42xAsjYH+KSuO566pHeEqiNwXsmxau0c2vX19ImB5Q4RvuQJIjdjuXgZU2urTn+v3stPdnmXv7UQobynQqHoOnH3qFG86/l1reIpVJUgh7OOp7+3Lo7N3oqTq8191FQSJplYdvrLk88sWOClA/5tX7pPuf0uxfd/2NKmd/l/33w7VsKrIyGh0XjHWoRuzeeqKlT2j+HPvl60IEYbYH/7KMxa8sVok8ftEjYcVxDY1hQ+etkTxLnBqFRFrtPGnhtUxDnejJxjqmbDKDqiwAhNUUsBKI4VfylTuYOX4Rk9NrCUvSaivl9a6K65QIThkAT2pKkZKSmTCKEos0p1JCEscYsuh+pRNW16hzEuQpYcR9amGe8ZMaaBnXxMDQIBvOmEbblHEsX/FXRopdNI2ziCWldtenUsvjay766E1Nxr1Ko62kUCZxox4/GCCo1qiUoFAxcD2dVr2eYqGVn/+lxmePvh4rt4nSh3769lH5xuiS4xM+s/VQWH36r/uUR6zvouCf/kXr+wSj+vb1ffh6Pe6DLgkFW8Z2eCTzDoTTNdUiU1Kq5PhSbLrS2Eftw5KqE7NsyuWSWsSKAUhu7KZXY2JDHeOyacVSKLCtG+R9j1X9/YrtlEXCGJsf6e0FEEULCnl8MpFQICRfKiod/qdtUUZ3BMDWzZpX/0/JiaLnl78Xa35kllfjCtmxelTCNWbNVzsgyvz+p1aWn/aiR3/+j5jGP/qUY+9XD6I4s0j/LPtb8k490sDMCRNIyY3zxJtZ+UY/Ga2VZW+uwg89PL2CG1QUOJ4+dQM1iRFSQCYfTtEkZjcyOFSiUBjBrZWxrAAvqDJp4iRqMYv+2lrOvHBXdtllJ1a9XuKY/c8j5jUwMlwgTFU48LhdmHXxflFgwfAq0Cq0N7WTDTLcd82vefjWn6HVLAwjpG1SHQt+fwGOWVLTyJhv8tyPlnHtuffiDOgqvlWSSjb5wjiuWHA2yXaDvqG1hHiMr5vKqr8WOW7fs9HyDUoy6WsFTrvoUPYQg64XsLSzGy8Wx1GSMpEyQAqfDca1Yvkhs4+6mqHVLrabYtW7XfhVXyWlCUMq19kpE8aRS8ZxtRGVsV8pGZhGA+WSR1d3F4YZEItBvjDI5MmTlZmQbJGdv70Z+x+6P0HFZvZRV/H2c6vQKjlVTDNuswQ3PHo2sVaDju5hCq40q2totkva8JjRMoHqKjjrkCvpWewqRrhiDrLfCTtx7EV7U4zDks5ufOKErkZcc2lrtGlJ5Oh4rYsjD5iDWW7G9pLgOUyYmKK+1aZGQNU3iCVz5Gsj6udjDbqVeB83Pn45RtrHChP84WdvcukpN5IMMlRHJOZUzvs0Wiqgz+tg14O35YyLj1KpL47jkrFsfv7wS8w97z5i3gRl1myZqHPTg2fTsLHJW92rGHx/EScdNGKsVud8IEVgNXSvzPTx7aT9GP/+6G/48f2/IEUjRlKOPQkDSBDUTGX+ruQ9lry9HNuQZiUNy7QYZhlHnLYn3z3jMIYC6BgZZMgtElpROEckIZDrTZWmJo0GrYH4SJq9v3Qq5kizuhIVzOWcPf8Ydj3sywy63aR0k3TQzOM3vc6Cy3+M4cTR4iM0Tde49am5aOMCVo500js4RFt9GxOzzUpHfdL+51Jca2KEaXy7wsGztuPw2V9nuLoaPZEipTXw+J3Pc/MVDxL3GvHKssB2+MxnJ5JpAN8oUg6lxEJSc3IsfbOXallSVXzsTA1H7+aiq09l5322UrKOu+b+O48t/Hcspx4/rGLVO8y79yKaN0iSrxaIiZmz5hJLxqDskvYyXHPe7fzhV++i+424hkNmYpXrF57BxBlptFKOEw+/gBVvDuEWdFJJncapIXf/aB5mq8aKkU66iyU2mdhKo1nH4HI4fNdzqPbFVViCni5wzcI5zNi2iSG/k7QdJxM0cv7xt/HCT5YrA7GV9PnMlxu55u5ZKtS+832gfd6cK/DWiPQwR3dnnpprYhpxlaQmi8NJk8dhxSXYuYRhVAk8HVPLsHb1IMVCVZSl1NXlMMyQ1hZJAyyhtZe45p5LSMaSuEMmpx0+l/dezZO1xqkY092O2JKTLtmDzmCAt4bLGJUBNhs/iRatgeceX8Qlp90FQZbQqmHXO9xy7yVM2T7HSHEgarsuGxy/31w6FhVUJ0fJH+Sbh23N2dcdgWO65PMV2jI53vtLge9/9xIVoWrUZD/FKTp5GltztE7KoiWKWHpCLerl+jxY7GHG56Yw+7KTKZnwbucKKjLvMVymj5tAo5el8p7PkV+fg+214YYeJbOLa+8/nU23b6KrWKNrxKGmB0hnjZippzW1k6kK2fJjnrj7N1i1ZhynRBjv5rev3o/VBG4tj61nuemSR3hy4XMk9VacsoeZ0MlNM5kyuRncMlZgqYb1/LBOPJOlwiDjN44x745zqd+4gRV9FdZKLKxl4Esc61hUvCqCHes6Wb+i1Ajsz4uiN3feb19c244iLqXHb/TJxvI81xfAjY391frgI8Teuv+W7OKOZ//KsjeXKbAvXeIJK4ZDoNpy38kXeE/AfjwdmRLFECXZ3xItlksxcaPp1ExNMftjYF8PXWJ6D1Ma32JydiWm1yfhS3gyohTjlu9iBzVa0jaNykghznF3FIyJadYmUU1QXl5k6I0e0uWYuvkLP+IHGhW3SPN4nY22qKNUXUvVK/OZjb5Irn4G5dIw/cXV9A+vwkqWSaRrGJaDbYtcRyYHMlCNK9Dv+gU1StRKOsUBg2IxSf+AQ8ZPUN+wGX9eG2fqfrNxs5PwtEiy8fe3jwMrtTT7CNgfM2l+2rP90z//rwDX/8yL+i94PRGjNoqG1wX7CvVGYN/zgkgOMzp5GjuHxth4Aaq2aSnNfk0ylzUfy/eY1NhIayahxnVybPuGznDNG+wwIgAAIABJREFUY83AQDTOC6PYzQ9Se+RcHfUDiLA+mYwrGUm+WKKsikb+/jb68j4E++ss2IXhVsfNaEpQRRV0yY3VVOY3zZCSmlGmdvTkV1KjsYnWp/3yf/bn/8TwYGxhE00yR9+D7AwjJPRrpMKQmeMnkA40zjziNl765WISfrNKTQiEbU7UVHSlmNFkgmgGJqFRxhPyQQp0nIiNCaU+XRl6hAKWBlqdIBFQjfdwzmX7ssfe3+LxBS8w/9KHqIu14QdVymYP511zIrsevA3dTkhn/zIlwZjUOpFMkOKxW/7AXdc+SuiI/KrG1A3bufvZcyAZ4ElufM3i1ise5ac/eAHNSZLNZhh2V3PxtWew/f4b0x9W6R1YQzJpM75uImveLHLCt8+m2hdTYF9qImdfegy7HbeNWuAt7erGt+ORrEMLiWshyTAC+7FA54xDpUBriUrfcUcglUpTw1UpaLJzNd9HkmKkyVzOCdk/Xk3i5MCyDXxfkqiq2JaY+6J6y2F/BadfdiDfOXofpd0++dBLWfrSauygCdfwmPzZBuY/dDZ6k8+q7kGKCuzrCuxbYYVN2qcSdsOcQy5mycu9xGNJKtog+x6/M8dccBClWI2OvkFqgUhINbHdqjSe1liGta86nHTkhdQG0/hFMSW72HYFTy8RT6coVUPVByM1ubYXwxD2V3dw4j08+9b9BHFUmdMf/u1trpp9K9VSjVQsFxm6RQ6iDdMyI8lVd17ApE1TDBVHiMdsMnpCyQPmXf4AaX0CxfwIDe06C5+8kqaZNu/0djEiWigrheuID0FqdsSQGJAwdDZsa8F6H+OeP+taXv7Vm5hVAWzC70vUb5RRIq4gSeORSFQ5dtXizvdomOlz3Q/OY/yG9XSVPdbm+ymFNdVdoCxDCuxLwohHe0OMJrsRbUBnt62PJlZpwjJtCloHc646lt2P2JGuUjepmE2OBp5Y8Bq3XvowiTCNG/bSMiPGfU/Po1oHawvDDBYKZBMZJqTrGFla4NSDz6Xab1MrGxD3OfjknTh2zm44eh63ZpDWUzxy54tR/GylnqBsEE+Y1IICmlXF8YvothxfFqEbJ2bk0AKDwHAoBz00T9K5/o7z2HCzVkp98J29vsfQaock9bhBkZ32/TznzzucsiXnuUw5I5+GmtqJJEvX+dGCF7n+4rsxa80KY/iJIfY78iucfvYhvP77Do455AwakpNwCj6JZMgu+23FnLlHMmyV1ISmrBlsWN9As1lHfjUc9PVZ6CWZ1LmYGdG2X8AmXxnHkDukon8zZLj4e/fy66cWYZOhRp5tvjaZK286nVgK+vurHLTncRh9zXiueK3i6LrIMkPlt4rFYlSq76cL6B66IT0rDqak5XgG8VhKEQJybHo1IUJF7uUrs7vePshP/3gPoh4t9cJpR13Ke68NENcacMI83zri85x66YEUEz5v9hUJSr1Mb2ykPdbAc0/8lUtm34nvJqgGJRKNHrfdP5cNPt+M4xbJxNJoZZh18NUseqGDhC15/CPsfsSXmXPFIQxbRVb3rGVcbgL1WopHF/yahTc8ROgkMIOEImisuKXeVyImpHAUA28IsWKWGD+9jgWPz0dvgJX9w/SXhwmMkBnjx9MQ2JSXeRy288kKtAs5UTL7uWrhbLbdfWOWDxdY0T+MK4Sw5pM0dDaS9vSazr3XPsqjd/0Cy29SLcS+1cdzix4hzIoHVEjnDO+83Mclp91A1/IR4mZKyWSdUM4/KT6U+PValDgVpihL+H+qwilnH8SBx36VXmBpVw9FCW+xDVwhBI2oZ2pMnjuG59aHhldg//r5N/0dsP+hjGe9abp/gNl/6+mXWL1sLaYnY3KNmGlT8lzKtsXSUlmB/WIsrVYNAjYkSURuFGHCZuLMDQnjpnJYqxIrkUoIeGKYluRyJtYtI211q0gkX5d8aA/NdxApbFozaKkTvWyoPih145ayIGFrqsLuQ9+bnXg9ZRKSTyvlNjKrtQIcbwjdLjNjxjgmTWjCrRTwXY9cSxv1kn6QTaqbe9Up4ThlpcmuSXyoJwAiYjz1sIQvK+aqowCCZaex6jMUBit0D8d4p1DHpt+ZTZCYsZ6a/U9g9j8imxrDVP9tzP76HIH/LNBbz///XyEr+rDZ+ENmX+FOJWGJNK5Sby2Z9REDHhlqI6AfLRJGJ/CRsc6WdCYPvebRnE7R3lBHQhh8UNGAXUMjKr0lNE10rxbdfMckPHK7VqUh4vn1sAwTW4qypF9ifSqwFJj/W1Zf3ou6xcvxug6zH+imWnBHyUByE/ywtlvU75ECfnSf/DccbP/MYRaB/dH+gdH3H0X5BgrsJ8OQGe3jSQc687//JD95+Hn0So6EnsHDIYwXqfiFqA3WNzGDOL4klgis90fNvZYw21LqIvpu8QBlcCuSDuFCZph5C05iiy0357QTruSNP61FmnqrQZ7Jm9Yz/54LMBo98oHFQH4tlgUTWiaSDZM8ftvz3HH1/SSNrLq5Td6gnXv/7WwcibuzbZa/s4YzjruQwtoQK0ipmrbceIv7nriJ+ERYVSzQP9xDQ0OO1mwzXW+PcOJBc6j268p/VAuLnH7hsex+7I4UawHvCQNux3BHwb7oweMEbNDeRiLUue57j/LMYy9iezniRo5ytYiW9ChJVasp0mYZw45WBAbiF4k0qJYAskBSzUTCEkUuuhUB7BpVu5fLbvku2++ymWoVPfGI83j3T8sU2M87ZTb+4lTm/+ACwvqA1d0DlNwwAvuWT11CY3yugaDP57RDvk/Hoj6S8TQjbj/7HPUNTrn4OCoxP3pfoTDeAvZ9WhtTKlq1408Fjj3sTKoDcdJmHSnpcqmNgFEjXyphWCkMK0mgVTB9W7HeoV6hGu/nN6//QDqv1ALy5Wfe5byTLifUE7jVkISVUFGPVp3PxTd+ny/vOpOy7rKmexXj28aTDhP86ok/ccH35xHXGhWQbxgX49b7r6R5Rpy31vRQCk1Kbg3LLmNgKiBo+tCYzCgJktMbcsz+J1Hs9DGcNIEkrKhrksomUQWUuil/ujhunkTKoKWliUNO35OvHrg1NRNW9vWR96t4QqjJWSJJIDIBk3VgGNCeSdOWyqnioG9ssxd1RhvVqkeQyDPn8pPZ7dCv0F/MY8dNEmGSxxY8x82X303KSBAYRRomxXnw6bulUJ6uUoWRUoG4YapIxJHlZY7d70T6O0pYWgY9aXLIiXty/Bl7UJWOBj8gZiR57K7fMP+yu2iITcQvS+mQhAj46hw0bZ2ayH51C0uPUa24aLo4LQq0TUlx7KwD2HX/L6rj/Nc/W8Tl59yCHabUZzns9HDl7eezw96fpWjk6RrsV1Ie8Sw4rkNbXR3tqWZGOhxOOeIcelY46EaSQnWAidMbuPPueTz58E+546b7qEu1qt/d2Jrk/h/eROM0jf6gwltrO9CSOTZIZlUE5OCqgO/sdixh0UDXA2r6CPMXXs5ntpvJiFugvj6L/j5XcPHpC/nFYy+RsOUaVGTrHacx//bzFJgf7ofD9zsdpyNHreZhWNIkK/o6l9DQqKo+iaiqWCZutigmXCnhEzmST9zWo2x6V65TSQIxZhNQP9Pjkd/MVdc1pwjfO+4cFr+8Qi04ZPG+z1E7M+vCQ+jzqrzTVyEo97LJhHGMi2f4zVOvMPec2/GqNkYMwliRO+6/hplbtTEwMExjrg6qMOuQS3j75Q5MLU4lKLLH4V9jztVHMmxWWLzyLVqyLUyun0gwAk/e9ww/eeQX9KzJq0WNLFhEYoVjKLZf1BxVTxLFCiSafG575EambpFjRV+RzsFefM1kalsL7Yk4+eUlDv760dRKtsrTr9klrr7zQr648yYsyedZNSL94XJvDEhoGtNb22kxTe6++gEeuOMp4nqjSlM0kw6/efUpahmHgXIfppakMdbIot91cePcW+lYsgLPCUmbM/FqBWzTRddl2ih+vIC69noOPn5f9jhkOzVVWjZQpnOoqBQp8iXHsmhDVdHm6PYB6F8PHKTA/rz5NysZzxiz70gJwmip1n+1jOcvTz5Lz6pecDWliRUdXCWo4cRslpcqdDgehZhEjEl85qjUQDK/TY3xM6YRJmPUFCU3CkhUg2iJnN7LhIal1KU6Cf0hdaFTOcmBgGsbvaaRS5bIJONootmXkisxBcjd39FI+wn8vio9S9aQ7m9WF1KPgtLxye1KEjj8qiweSmwwNcumG7dhpjxGKkMURgqK9czl6qmvb6SpuRldxnIyClW67QBqJYbLAxT6+hnuGWJopEIplia0x+HY08jM2Bljkx3QXLG8rY8Z8v/JeP7u8f5fweyPnXMK0EYyniipUT5ji8DXVUutK1fh0ZK5aBggWnkB575i9CXnXhJwBPS4YQ1LSdJqZGIxMgnR7Icq336oXFbttcLDmaEUwkXUfuTRlxCCQMncVFHUKPhXDLsc1+uzSZHW6EL9g8zuUTlOlGgV3fClQVUkPNLE29LWopovh4eldmmsDCzaD+om898B9tdXXvgJ++A/kvEoKY/nkggDBfZTgcGjNz3D/bf8GC8fRxePUZNJqtVDS7pRXGBNx3ei7gw7EVOfsec7+F5FSTHSsawKAXhnURcpuwXDSBHYRW578FRcvcz11y5kuL+G6zg0j8vxha9txaEn7EPwPqu5pHOAalBUzFprfQs5I82P7/klz//bH3BGHGIxm/qWHNcuOAOx+Eig0o+e+BlPPfg0GaG0XINSpcBmX5zBKWd/F63eYGV/L8VKgYbGHA2pevrf6+e682/EGQzwPIdExuSb+3+d3Y/4JuVayPK1XQSWTU0dXxHgs4XZb28jqev87MYXuOOaB/BKlmpczTTGSI3T0TPR2LzquiooQWI7Y1ZcNdZ6vhj/qkoJLiAYL86KtwZImq0EmomfLDL/3tOZsmmjyu2+Z8H9vP7Sa5hBA26oM33zSRxzxrexmzOs6u6nJKSKiFBNSWarMrGxCbe/zG1X3s6at7upllziGYttd/sC+x29N0YuQUd3HzXfRNJsxR3V2pClzoqx9q0VLLj5QWoFm8pITRFNlcqIagbVLVm92FQqNTWxMQLRsYtPy8W1R/jBT29Xk4lKweHtV5fzyIKnqFRN8iPiIYsmPFvtsAXHnH44XrLKQHmQoeERJrVPwa6avPLsX3j0oZ+o/P0w8KhvTnLuFXOIN8XoyRcYcjyqqviuqKZEMonH9RlX30B7Ls3Q6jL33/IgS/6ykrASo1yu4rj/H3VvAm5ZWlUJrjOfc6c3xpwDZDKPiQIyT1IIiIBFomWVlkN3aznRdNkWTtVKaatYJbS0YldblFWWggWtMpQis4BMMtsJKAjkGBmREW+605nPKdfe/3/vfREvMm5kRCbWze9+ERnvvHP+849r77322jmm2VToDUIrjVp0BhGOX3MYT3rKY/HCF38rOseB7abB9mgPp4bbElF0okjqbEihIkPj8eoWR7o9HB4MMD09xs/8+M8g3eb56iLZCPHi734hnvrcp6D0GWUMhZP97j/5CP7o996Kye4u1g53cez+h/BjP/1yuCsJbj87xLQgv97HsdUVjE6ewm+/6nVItyvs7aYIOgme/W3PwAu+4zmI+w3KchdB08Hb3vQOvOWNf4Zy5CJ2+4jjvsgDk7ro8cx1K8m5Y24SJYYPHzuEJz/98Xjoo6/HA7/hhETwpuUQr3/1/4dPfuCLCNtQ+ObdQzF+5Kd/ENc+5mp8besW7IxShGEfw8mUw45B6GE96uBwvIn3v+0v8ZY3vANNGYrDpnULfNc/ewne9873YXdrgnRaYNDvYbAR4Rdf/ROYei2+fNetIv6RIcBDNw9hzQtw+ms7+JWf/bfYObUrbICo1+DHf+pf4JqHXwcScIIgRJs1eOPr/xif+/AXxZnkBAUe9g3X4Pt/8J+gF68xJRHf+fx/ifHNXTHmWGE56pU4fKIjycZM3nW8CEXVIC8LAfbiGCI2YQ5jmaGtaNT1cPq2KfKxi060guOPjPA7b/tpSQA5e9cIr37Va/GVL9yKxO+Lg+ppL3gyXvK9L0bdDfDFO/bglLt4wIlDIqX++Y/9Lf7vV/0u6sIXWnN/08cPv+yf40E3PBC7w21srG1itDXF77z6P+GrN90uxHsaBY9+ykNx4/d/G4rVAF+64xZRxDraX8OJtWMIS+DMbSne9fYP4sMf/AROnTyLlHmPBSV0WaSSKjwt+pshjv597YMfePn34pqHXYO9mopFZ9G0LJzXx0YYYnjbabzqZ34do+0CFZ3FqxF+4Me/B4/6pofj5ukeTo6I+8iuYDGuCg84cgT92sU73vgWfOCdH0U2pjPHQWfFxy/99isRHWIS/ddEwerqtftjnRTcO4D3veM9+LO3/TmGJ7uYTrbh+ZnUyRis9fDkZz4LT/2Wp+HBjztK1hlO7d6MW84watyRM5nONdaSku9555iuzYt91LP/6te2e5XSeMowQiYeQq2gKwm6jiYELv1Z2rPv4q/e/F6cvvWMVNCrpyU6IYt6VcijELdMprgtqzBheElAPD3i2orCAw5fdw2aTiiSSlzYQjOg6dumCMohjq58DZsrd6KpTor6ieNwMyrgNhHcKkDgTbDa7yDyeChTwky5yNSf7jgRgszB8OQ2pn+do+skcgAS8vPgdlm2uHFQpQXSvRHqrESc5Dh8JMRDHnIdHvSQa9Ad+KjdTDwRTAKmJBxVKPK6QNmykl5fEmeSuo9Ttw1xVxXhUU/6dnSO3oBReAy73Q0E2Ri05S7+ORjsH/R7GpC9+GdZ2tbF73TvXXE5fG2rU3/PW7dA4xGlJc4xGowE3pT9CgXsj7JCvPGaoK4JsAT59MCLl3+BDkSQqWlwrFJJqVhVyqeONhWcyAXnlwlyYtXPEnON5r6p3Kw2Bbnn80Txu3tP6yFY5OzL+zBBkhSjNEcvTgTA7k1TSegNoxidbhesrD2aTGTD02wEbn40BmqEISVFtcqv3NsUOFmmz5cugrbcdD7wkQeBfXoxKwIi1Og0Da4/ehT9NsBb/+OH8OpfZMi+L3TCF7zkaXj5L/xjVFEjXEwu05ZMrMCYfjK2JorD6VECp788xQ99z09huhuizmM4UY4/fNfPY/NBPVSFkVKlwAfP3gCYtsDWdA9nh7lEAuq2xFq/jxODTUpmI2KpEMnWVkm5NgamjPrwsONNeL7zy7d3IR7bMqixPRlhZzyWvSjpxDi8uo6BE8PLNNGW9yM9kuoWqQ/ctb2HYco2uKIIRQOVujzMLzmxuYGuH+Bv3nE7XvHDrxS9/iTu4Buf+jD80m/9EIoI8Jj8QMGbQhPQtdz7frWAfLtCPfLxHS/4cbTpCkbTTIDz+z71O4gpyObX4vRhlInJkmJik50SV9itW9whOvulFOviidVWGa47fhzrYUxUJRFdCrLlrDBKBaIIODk8i+0Rc2ZoJHtw6xbrg75IffqUtawC8WabkqASXZCltXDGyT/Z7Zf95kO0/ElhYi+F1PAY6/vzWmk/a15xzLrA6fEOdsZDtLWPlc4Gjg5ihCbSxvUnJTGYeBgCO+kQp3aGmLB6Y8CzrxLahRbBpJRDjeuuOoqeE0i1VaSiSQFiFekv3s9oB5S0xSncEis1hRHzaV1hO51ga28PdGs1PA9FuYv9Y+WASeVp0A18XHV4Uww99m9k5vqE860LlC4LnZ0Wh8Vmf0XeidV7Qw3wSNJw7QHbWYM7zuxikk3Q78U4sbmGtcAX5x+Lt9GhKUxWDiO91+OhaPOfOHxCKEXMiKYCEf11s6Ew42N8LLOpRjjDeU3Azmhp3hTimAtLVwpWCb5opXAvygTYqgrcvnUWmVQQZhyLv5ciQImrNlZwpLfKZokxo9FPq7xmEv5tg0SBTxPypZDezh5GJbeEAIcTD1dvrqPrA/kIUqtC0qNoRMbApKlw1w7zcFwcXR1QgInBJamALpSOuBGjpk19uJmLG7/lZRjfsord0Sn0NoAX/5Nn4OU/90+Z0CjZuOx7ySfnfOQcpGwsDTmupbwW7/j7//RT+KV//TogW8XmyglsPLDB6978v9MnC0phuqwTxJsoK1EkN1MAp0dj3L7NPIkRjq51cHx9Ax3EKMemmKQebqIWlLsObjt1BwYrK1hNBrJ3+qU2k+NNjFcGlfDmT57dQ11M0PFbbPZ6ODRYQ+JGKl1SU3cfYqwLzjOUVjmKA6AOda2zfbeevQund/ZkrR3fXMGJjRUMSLNMtVlM1OYY8femjebzDEsWktOclaCpcPXaCq4aDLjtyJgLvctSvAbAndkQN5++VebcWriKqwbHsJ6wjhNQpJB+M6rOWrOS7WNuZwwMa+DU8DTOjM6g4ARsNV9TT09dYKK+dR7GPsAEOOefHOdcsB9F2OfZN2B/eSipbdq3ly88dH+CrouP/uF7cfKWO5lqjCotEQchGfbIQx93Mnt6WmESUDGY5AD13vNT+EB8aA3x5qp4+aUGrlSwzeB4lBWrMIhux6GV04j8O+FiBIfynay73ARSERBtjl4Yohf6YEXSqlHvPmUOCeSjxoNbNHDuqHD2a1vw6wBhQ318LUdepbnwNAN0MdwtUQwnCCm/0VK/P0XUcRB0ACdxUIcNjl93LZ71vOcg2jyEbb+DPa8Dr/Sx9Xe3YnrmLJ7yghchDQ5jVHZQeV0USQCHpZ6XsNrUtLv4hRbULQW2LsNjusz9r8Q1lwX2jaLNPW/HAWBfaDpUf6JJRcnMCsOsROWy+IpJWrWa+6TBGCrPomElBZxoUEroXItu6Y7KRW4QpPy7FXfltZr4awG6XWda7mEZNDwnJfEAmX3I9SxKrHR7uPrIqsywu/Zy7I3GyDIqCJkKvQSWWmNTAb+o25QSFqaXRXN5aQQYJLlMpy/T7GXuczfXXMizz5Rqgv2kqXG/zcNYcUO84w3/P375516L2B2gLDK84Man4RW/+p0oCByQoyodAXcUDJA8H1MbxG0rRG4Iv/Qk3P/9L3k5mrSHMnexetjDH7zr5+GtZ6hcR7ySjIgw0lM1HYyzGnvpVPJ2Wmp8txU8t0U/CHAo6SEUZRUWWGpF3m1csphQidb1kXS6iP0QXtmIV5rXkBc6LKbIpqnkWzBKw6hj5Lno+wFWIt7TV+OSDgo02E0rjKeZ4F2QtkUda6PiweJNxzbWJAp1y4em+LHv/0lxpJBO9vhnPhyvfO3/gjwCctYyEQOKfFWlhslcNcYsK5u2qYNsy8F3fusPox71UNQVokM5/tsHXkdNYpGrq6lWExB09iR6UVQ58nYHuxlVjVSG2fFVQpZey9B1MYhirMSJ/J3bMxvHBNu9bILddCJUN54f5L5TeoTt63ZCxLGLJOog9CMBVqxsreuKEbBZOro4mVRumZWlWeSxwTgfY5pmomDT76yhQ8+pk5MpD6/10Tau9m05FcOrEvcdaWARNvoxekkL1/PBehicR1VbYjTZw7TMkZX8f4JwHyU9tSL6wBawfwt0ghqdwEGPxrjfhY8IISVXTG9zZvNxZHQQ3LCf6fHPshR5Wcr/E+B7ocpC07jjOhfaoKSGac0brnYKCqz3euIIoFQtV0BZ15gUGSb5FHlVIqhd9JIESRAg9BjV8cXoJ70xLWsMs0KqvnJ+sIp4N/RlPtGAZKIqn1ZWtXi3R2mKccqeY/XlAINuR/7kuc6vgiDNKeHf93s85Q2wNxzJsyd5KZVeO70eNhPKc3JsFLxQintY1djOckyEw8FwmYeyrtB4pLsQ+OXohg4GSSiGjzojVQJV5rY4ZnS+WANrZzyRKs801ipSg7ljeCmSwEU/6aEbdRG4dJBQECTFtJxgmBYYT9UJtJqEwnHvBF2J3lYokQolBOihh74T4nte/Aqc/mKCtNxF7e/h2//pM/GTP//PUQcVpnQ0cvyZb9VopV05O1h4FC06fii04re/8SN45b96LWIcxZGNa3G/G0L8+n/5Udp0ODvZEcGIOIrkncuyQN5wHHPspjlykI7N+xXo+B5Wkj464UCSZonjyNPndydvMGQF4U6CpNPBatJH2Lgi38sja1xmGOYTjFIfWe7AY55Bm4F5mUnooxMEMu8odBGS2sqIm1tx1QvGo/OJe/GknGB7MsQwLzDKSIWhBC0dyzp2/TAWmWs6R+hM4D6aVhW2ybbgHKHrjWMJ1hep0EGN1ZDv1UEc9Si6LnOG+Z87xRRnsxHGRYYoZB4qo8Oe9OtqfyASxZTWpaCDJbtyP90ej2Wf30lTqQlAVSFSx106IYzTTVewgn07n4wJcJ779mBc9HUG+x9701/gy1/8CgKHiTiFWuhkw3oudlrg9mmJEfUICX4WPfu0/GIfg6uOAEkofCZ623JW5vMaKVgVtjtY7Z7Gau80PJwED13tJa0DQFXBsGkxYNn2gACtRK3VGNBWpOi0iOAhKQLs3raF6V0pgomHOAtEa7vlIcqQcehLNcV8t0A70YINdFkwpMnkPC6EzCngJB4e/KiH4jkv/U6s3/BE3Na0WOmGGN32N7jp4+/B0170PEy8DdTUAGnIk0zR0uxbyhO/HNhXg/4+QFGXCcLuq1+/nOjF3PMsPjMDA4glPDnMRY2nBnbzAtOKUSdHPPpEDlyMPMgV7Ctq5/0saJ8ZAQKclfZj+f4CkxYyreeSm0ZrXy4w4F1L9160O20kwBrqs02E3riiRC/u4PD6mng2b9vaFWUHznl6/OiGFi/TghoPNyS/yZEYsM+DT5LsCRz+AX0OBvtaxZMRtbipcGJlDRtRB+/+45vwb37m3wpVh9ViX/idz8bP/Nr3YuwAp7bPYDItETAC6NDYt4Y35RBrHNvYRMeJcervdvCy738F0m1SQnI84FGH8Tt//K9R92psjQts747gu1porQX54KxYS6DuStVtHmWi2kQZuIZF/ExypYBzFnBgIhedXexvemNreDXD9eruKh0PBWt8MEGWe4zcn9prFfy2hN9QQUYPN6k4KYdLoMpLHGdDDxPnHOtBoMVn0cLSAAAgAElEQVTmYICNQYKvfGyMl/1PP4HxLmkTwNOf+3i88jd+XCIDp3Z3MZpOhG4iHrdZ8QctMLfe6wvffPvWKX7ke34Se3eWKOsCJx42wH9+82uQrHu49fQOzoz2pKppK2r+pEpxDk6QlhFcn/CTRRZp3ATwXVIyCjhNJdFbOnsIBF2P+VcBStZe4bnCnAqy0tlXhDwMDpPmLBWzRJhW5m3DSLfjC7jW2gza9xrPMmaLaN6rOhXfzHXpUmfld0ZDtuA7dCQx9EMoxNovHtgqjpVbsdaLA5+5YXRrmypT0jZHefasK+N5pPbxzCGNh2NMGMidg6CczqEpXORa04NFtBwKQ3Ag9V/4VT8mZ7i2XutqsHq3bhfqPWQURxM7GTnXPWWBrMc2UTTDowmnqmPSP66HmqCJHekxXyRGw0rzFB8QrQlJikFVs3Afn+XC8ZVDzohhU1Ti/fTp9RTrgu/PKqgUAmDOXgiHa0MEO3T+1FUmeSYK9NX4lS/d6SYGas9R5hh5QQTHC2Rc2IbAGcJHJtFU4gwa16UboRRVFx8+Z27dCkBufKW+tA2ZAiUC6s02mTgHxOji/GBNAjGqOCY0QmXmgYiC95OKFFIssYFDRZy6hNtyddCtTFU1zuNC6iPUAvNZ5byB3xYSzeAzWn7FEMyxwojI4BBW/75C9M/9r7+GD779y2i9GqU7wnd83wvwsld8L1KnwK2n78SkpPs8EMNZIrdkcbRUKmxln1oNO3jLG9+P1/yf/y+8ciCFnp74nOvxC7/xw5g4Lb50x20Yl6XUY+GY8pAraqrVhAKkSzHaWKekkP0nZHSoVIVHJaHQlcJk0y6yxpF9jass4HjX3NNoeNNx64qMLZ1mvkv6kRQ/EZwmUXH+DpOlmUQs/fz3+qGkjtYh2orjwysaibAxst64ASoEqGhQuKXkZNHI4buzgjPzqlq5B/d/ri8mvnMP8MUpwnnqyR5JKngpc09MGhr5pJnT9HIDNH6sY01qLquKS96dZspIUTqSt7xInAvcZ+h0odVVtOxDH/ATlIJTadwom2UulmMV4xbEJAyNd4lj9Rwaz33s2f/s2z+OT33ss1JQi1QBVmAkBywldT6Icfskxy6VB4gpzItLwqIHTPwW8eE1RGsDVeRhWmxbgrZY0EYI6gaJeydW+7cjDm+Wg0wsPodcKGr++AiqBkkLUTHw6TmTXUaTmNqyEulDcgODwkV2ag/N6SmioQNv6iFyIqX4twWciJZ3hHLUohgX8IoQbuELj5cbs8cs+LpAWhVw+jGe+O3Px2O+/UasrPexdesX8defeBeeeuOLMAyOwnFX0OY5Ym+Cikknl8HZP2gCLAv2L9drvsTku+xLLgesG9fiPW6DeNRm8XsFd+JRlINAwT6VL4Zlg72iRM3DiR4IrmN6CY2pbrG4zpSZu95gdAX7Ch3m2RtUE7AGglX24SGhfP0FsG9Cfhd7yRmN55yonK3iyxORUTUW+JKyJMZbTxCo8J1Hkfr8VKGzZfAWnfM8+2r0LPO5L+bfhcF+LXS9qCxxuNvDkf4qdu8a4YufuRmdYEUSLA/dbw1XP+IQhk2Ok2e3UDHR3klQIpdNXYxBAiWUWO3EODJYk1oan/7A5+BkoQAqr1/ghmdejZ26xaktnvMxWkq4tKkcVpJI51PNixlHPHRCAZBUXmGdEIJ9NTUpVEDjMoXLct48zIUKUiKmx6upxONaOSFqLxEDwCmpGhGjdSndWcOnVHBN6gn3QYJRlSGVCBMNNaGUqGQRp58YDG2LQZLgyMYKyt0WN33yC/AZ/XRddNdjXHfDVcJNZv8QEIRuKHu0Ro/UT05lqZUkwpGVFUSlgw//+SfQcVaULrTq4LFPfhDq0MGXbj2LKXnqSYOqJih34bsEFimatieAncpqPHhdN5BQPUG/5J0xM5o+R4/8V/ZzBMdNBJAySZX5AFQD4gHMg7gl8GY/tBxL/tyDy/2+ItjnKuX4EuwzUZ3g0hi7BuwT53K1SvidiMrn9UymJR4ht8AXMEMPXk0wSNDYkKkioQlx8mixLEIjlmwkNYtJlETHCvAFB5N/YHgHsvIluYaeb76vqoIpWOLq5Nq04JdgUR1E7C+CUgHy4tnWSBytMiptSTVtGp8SzeCLmSqBbQvfp5oPRS5qNfxJ5SMYFT5FhZxys94ADSVYCcokNE+URM4Iv+yjCjWTbsUA5HuF6tWU3mM+TK7jSiuR48lBZPKpGLO6l4pAh0QB1JCcefgN0Fdvu44azwy22SoHi3SwcFJo8NZCkWTUpCbQp0FEZReqRFEBzXVQCEjjmiGBh0ZOBs83c0E8++wHrj/y98mzI4iU2JEYqOTbKdWE456L9DfPDBqANXlzPFdkTpFpoBymlmMsRiCpZbWoCjlOKPOSeUGkFT3gyFEciiJ89XO34uytqkSUNSkOX7uB+z/8KozKHF+78xRSqruJY4AzwgdlhwMC2arEVYfWRQXu9C1DfOlzX0HsdAR3bV7Vw/WPuQq7NfC3d9yFMUGyUFOJkUgv5F6VwPXoeE3F8KNji/tAw+gOoznknVPYgfue66CqCPQJjgO0nGNVipCJ1eQVEaohROMyqjaVInCSW+wGcL1YlBHVPdbAcXOpzyFnJPuEeJEqWXIkl6g4tzhlOG1pwLH2hJOJQSFxBLI8OCZUVQONK44Xo2pd4dtwzyPYpwOE0erQrUC3C0VdSu7uLo2eFrFbIStpQEaSPO4Q7LcFfFYApiHgNCKfSRDPCLDXMreJe3sNlrGoGr4jjWRGT0M4AecO5x732rnMpuwJIhFtqgHbGjEXP1RvdlhUa486+y95CaowRCbhSlp7Zv0ZXfDlPMymj815fp705kKDyIX8wns+hw++50MIuLiyCp0wFOtZ2PFxgjunOfbKVniQMp+MwiS9Tik3nW6M3pENNFGAnOFHyTjXsHnEiVzdhU58Ct3uKbHchcbjTNC6EyGa+Qw9FrzeRRLTy6UHhnQy5eLEkhxQ3hqrbYj6zl3Up/bgjkuELQ+1QBLFyP/jxkc1iXySotidwKsc4ZUxeYvGNCcq/YUEA2W4h2LjOF763d+Lhz/0gXjnu96OF/7g/4zbqxhIVsSK9Z0J3Fxl2jTybbzAiuVmhRSE18nNQf/R/MxcZPp7cRyEV77E51LA1nLwbYmHXuIlQg0553cupS2XYyzYcK12uLZCJL+EIKueF8/1kTseRkWFsfDauSHR86fcfTsWwufn4WlpOjMuv7Lg7bwX4MXDSkjP+ndx8kvIWtsgibSmT2a1rWwfLXTOeaQvozPPS23IkAiPoWkeBlI0gDr7M7DPYlzEBHy4HrRyoIpHpUXXq9AlQXeWuGzaN6tPcPeDfSnz7xKnzezyRenNmbNZOMUE++R5V0IBObyyIsoJLiUWueWXjOpXaJMWu/kUp87uCBChmpfIdi7sf/SaRz5wdH0Ng6AjMpXUBA8jYFLVmLjbaMJVfPXmMXyvT9KCVP4W77HbkDkjdDCRT3QjrWlQ0VutY80+J9gnQPHIMzdUWmIgetg8UbpRzzy9hGXjywFN/2IjYN+q4RQIuOcJyKefSgQZRQ5TKVg6vkItYX4UAV7TIAlDHN7cgO/kSEgA52HKyGvdog4cjKoSd951VtYDATDl7Xi42/OEEddu5GG1m2At6Ui9FerxszAQudOtR2+qjy/dfFr6y+94kmQoMpKicjRFU9PxQgqUrgt6bwO/Kx5FrjHaP02doWyoyELAyFC+0iyatkAQ8q0rNPT6sj9KpYXSxdxQXYlGLQ14oYCKSW683IwIEAjPqRq8KWGBRPEMBYfqTuLpZ14Af79h/2pODdlDpADQgGMzisJBwYRfA7RpZUs+mQHZdUUvqYeY0kxUB2pJj+Bo8qtJAcTDOpKkNLHdZCzPV7wk23pcs0RQjDTy/uw346SQOWGYwoYCJiB/Rl/iNNdilXwYqXqcI0XJc5PglH1WynjUbQSPyRKcTQRynL+MfDMKQADl8tkENgTgLloBayRzMArDPDo9k+mFp/oX57RbT4XaQ4+vjBcji9Je436Z7XMml0rJzjJqNEpEfcZGVTnyXLsEoRIp488Y1dAIB4eRUUqv1XolpG00pOAQlEgkg9eZKI9sKAT1jEJwfmkdH40QcV4Q9KoBTVoKKb96BhAYEzTGwueWfiI5n1ENaTuFGRSMksFAo7SR6AGrxLZAORXef1QDR1e6IlPLYWdC7LRqkDU57tw6g71pBi9KUNKL7HCNdFDlNHBaNHmKjUEXa50EG70VycGgDZROMsT9WIz2O7b2cHJ3DCdigUD2QSE1HnT/J0jlecA1QQNQzyeP1OiCuRGOAGyrQEejxQ9jEbDQYmCUqqX6Ej32gSSpaBRkJJLDBOnsd8dL5O+k6ei5SyNM0vJFQlRpbVqtXrz93LepZmOexzaKJq5Q72i4GXBJw8Vjf9Pw55ogtUej6FI5WqLrtEIkJif3pFOEFbOZRB+LgZagqQKEbmycxbm0jfiM2JQRBvE21Gwj9wL2CRPOp4hiziVVKWNflsZIlHwKA/Z1CeteY7+yK5970B8sSHKz86rX/EY7LHM89yUvEWk1ZvlrqGjOK2JoVOHlpUCpuz+COSA3//UtePPv/SE6bggnaxDRMnP5oi4yx5Eyx6MswyRwdeOXGCM3Gh54DHt4iDdW0a73MPIa5LLyXARNIV+HwN3N4ccFwmgXkXcXvPY00IzQOj2dGEZ6j2CJXE3VMGc4NBePUO324ZQu4tJBN3dRnNpDy0qIhQO/5oBx82jEQhNqBvldpYNyWqFMa1l4AQ0LbvKyQTKgU4rHjgM2OLKJI9ffH9/3v70M/rEjuC2dYqup0N3chD/kJsPQZY2401Eub6lKLKINTv1+blbcEOVAUc+bemrt3w0wtOQOSTa5+Gcfd/tuLl8MMV38rudfcTmA23pmF+96kMzmAuvlok08CGQu28aDfpeei6J1MJ2myItS1rqcxjzlieQ4X8Q44AFAR5p6n4S6Q7BASpko/JjiGWL4aQlxGg7y75acZTijc7BvPHEW/M/eXuP1cjYxeZYdSU+ZbIBaMZeATqgMxpax71ZJuVBTvc9sMkzYooeNhyhvyvavJkw2u/dpO8uOzYEDf8FcF0cMNy4kRjOCIJBxOPfDtc4cn0rCyo4BPec/SWRRPU90zXn4iTeUEsLiJCVVQiM4lst+7h3uC8Pnogtj3yIjYFPA5JNbzYOfAOWcDw8vanZXlXqaOU/Uc7H/QnFkuA6iMJJ+kj5p6GixFBr2Ffup0Tm58BHAvuSxdCn9eFnz6oDOPGivOqjPdUqeZ4pf0vDc0/mzCCDu7oGXsp8eeB+TsH+xfftCbVh2vK2gx8U6zwoIXOy6C/38UubVMs+Q3XWJKSDnBNeY2ZtE/IEedzHm1KDm2uMeddDtbD/a8ZQgFClls0KNxn8Y+pJTVBSF7It6PpnI1TIv9HW85sAz+YD5t3wTzXm5/C/s368OWNuXtdeIw3OpDXB5sK9KI0vddKluIFhN70rx+6//PYzP7klimESu3EDAfu6y9ECDaZVj5LYo5PGaACMyZxV5fA7KwIN/aBVtP8GIB4TrCWXHp8UpIRmGAKdIkgk6wRaC9gxYm76Q5Kb5/SRc0raIfQexR9tck/SEnVlSUzoAJgXCnHVrAmQ7E6S7UwQtQz4eHILwmiCcURF62Xy4tSuAnwVVWFGSnohAPEeFlI4OwhANKUS9LlauPoEbnvkM3PCMp6N/4oRk7efCe1RvBMPavkdumSlyJFwumzilfMqDDxQaF9aRpszwZT7LDrX1Oi9zzwMPtyU45RfcZGfvdZGn3zfFXA9sBL0WnJME12XZYDLNZqBfQrv01DAqJCFZhiMVLFt6juiTm5A7DTgJdrvkv1LVh16tBgV5rsLx3b9G1aO4f5vX+y4mSWoSr8hpzgx647uUELl6CW3YX+0Bo65jKvzSi8mkJxoJBMdxEiN2qSgkug/36ueyNkpdMee1T32E+6HIQdfRA8RDVZOQ6RklheT89TX/ufaHXmNAr4y1jjc/NATO/VxpMHG5AyJNnVmUejcldO1vO9+F7+qKrDHfTSzd86iJNHA5xa0BQSBBQ0HvZ9eCPlCK1J3zMVH9i77W17MfTWDkom20zpqLX7j8Fcu+t4zgkkf8uVH75Vuj+8eBnyWfvQQOltsvebtlcPXdvt6y/btsH13K/SzgV3qSGseSLC1buDqNZH8Xl/b+jwRybCTXOHWso1D/1J9TmUlUmUwEx+ZeXd7eu2xvXPnrKCV7zz9XHuzf87boGN8rYP9KevaZZOKkLt74u/8FX/viV9APuijHLHRFRR4HpeeK1BPDvjttiUJkBPWA5O8S6HKTZ/ays9KDv9bDNPBRkBfNTHMWsWFoVsKwKaJgip63i8TdgeeOkPkMy+nBQ0wkBS5LFk5wkTBi4GlmuC/8WYZ4G2TTDKEboRd2WIQO5TjHdHck1J1OFSCuPAnTkc5jAT//3hQtqqxCkRVoCqr5+Ij8ABVlnZi2k3SE6kHp07Wrr8Gjn/hEPPEZz4R7/SbaiPw/Folg+Fs9sOdO1YiJXUKf0I94bA2WsH+fTagld+lll8Plg/3ljI/lF8SyLb/QHQ86Ii7lnvt/X7Q+6LFnqFOiNJocTq3joqgl9E1vCWEQw5oSkZkV3oKAaEaM1GvjwXepWMH/V3Bf5AXSLNeEMEkKs/OARga/GuVR+E56gtHlrxghaqWqYhjQAC1Fe5lVfyWhlpVx6U2lGWkAv8wtc4SqN4hJXow2kZvoIg4DxFEAP2CZeyasXUq/LT/Ci1cue6AfDC7OB/saKZ1T5pTf24jH7PyPGkGqMrQoo7r/SsO2kYPX3l8xq7ZeZVkv/Ln3e/ES+972j8k/kVwVZqydZ1iqEbTYPxJ+P+dt9RpDSzN2qHDJbZTSAJYLgQuju7DESyx7UH+9e/yyZvV5/WD7/2IdtHw/Lg+kD3zmgd1rooUXa+SB5vnBv3RJvXgPnU7LeuGXeK3ZJXY9LPM71gljFc+4Ruid18iYFm6c0/D231HkQM0/zTUFNHHXfuTvxBxikM+ulh8vO6+WeY/78hqJpF7WA+/5bx9kyF3WMXlvgH2GYK8k2KdXPax8KT7xgXe+XwpGxC4FkJkYxT9ckZsjt3G7zEWXVcOMpK+oiBtBEvn7VO9x+wnatQEmrGYpiTYqqSZcK3K66iES7GLgT5AEE5TelmbJm1A+NwbyNKmhzyJaiRsg8gL0i5FIhk2KXOTSWGWNNAwmsonOQVZjsjeEs10iSjVTnokXUiW+Jg/QA6XlyH6omKhZNKimLdqyROwHQtPpJF3sDSdwwgRp3WJS1Fg/dgwnnvgIPPapT8YDHvJgBJ0YDcsm0yah9LMkd2m0w6euu01aMfNQ965zD1YqONzziXrQ+tBEsXu+ci7HO3CQF+pCXpGl23hAAulB9zzofge+i1DgFLiI512+RtmkZo2HBkWpyTlSgGtmsWnKK6M/BPsE+tQ3F+BfaYIRk+eYeMk8lTRnIp8RxhMeqINqVl7bqlmxXoXWrIh8Gpy+RghcphJTkaOVe2VFiYJ8I0ahTCqi8mEdrQItFCKqJug3Cj0ELlUqtDadJvvZYPA9nxvL/OblzJ8LSdbuH2+b1He+Z2wOYpWzrB7qgxbD3HOvh6RK89FTZo0J69EXT9w5n0vx9C3TZ5d7zSLtQR2INAgPiuJoX2jkgu9L7+PBaE2WhxZl2H8QG0PAgioavfs+Jjl2mXe6lH68lGuXevaSyPPKkmW1Zcu+y6VQopZ55wtecxDYumwAdhktuodA3z5x2f5dtoWXYkDY1cJoGI97/lnmSvNU944a0uetG5PoOcsvso07ILK4iCOsUX4p82rZ9743rjvofLg8sL+sw+DgtzkY7F8WgFres/8rv/6adlyXeP5LXyqcfZbuFUlJobhYqR/j7Vs6MHbxYeO96eHeO7OLV//qq+HXPqoppZA00Uj1RBWMp46LSU3d5xYts+4ZpiKYZgIS6RGk87CGzKCDetAVaSY2VeS6mFzBqpbI0XPG6LZjJM4e4nBL1HdKl5JJhagiMDlD9Qtc+EyiaIDr/ADZaA9TSpP1E5H6lGNNKp1SvlNVVIIRUJ6ZYjIcC/COfRbvYgysRkgJNJFjakSOMfA6yMdjlJOMednoRgmyCd+O4Io619ruwmuQ1TV666t4wtOfiue+5EVYPX4MVeThzGSIKZP/Ol20Ab3/jkQKmPEe+KGhC6kcWFMxn8BDlMRIJTnl7j+yTxxAfbks0Huxh16hn18W+LsXwtjUTNbqI+a0l4RrTcpSNQq7KTuopVKfbtGLvN15oE6vDoUfbRLSROveQ1qUyAqCflYCZMJ4IBUwrWdfFHXaBnHgoxuzvLiDgEYEaRa8lxSWU8+9JCRRwK9uUDLBq6wkwUk9RZ4U2mI0IAp90Whngp0W+tJogRg3fD8JRf0D/lyQs39ftNkmDd4Xz7oPnrF0X17h974A2L/ih+p90IX3Fnhctum6/i8OPOSKJVW1ln32eUbeBX5x2ZyGmc9kSSPr4m+tDVoW2F/uObRsvx3YniVdxReM5JzbZ0IX3v+P+ohle+38t1m2Hw/qhws69JY02nSe3/ufK78HHWBoXIpn/1df/X8J2H/ejTcq2Bft0fPBvkheLdmZy3QjF61bVugnA/zB774Bn/jwp+BVynW3CSOqMNOgcgOMqwppU4k2sXiBRBxAYVDFKrj08Ec+2pUu4oSJxg0KelCDSDLrqSPdrSfo1mN0mhH64Rg1s7zDDLmXoqCEG+XnpIqpA692hIO/mdWix9oyW7oboWB7RFqPRb5aqcxIZ3lU+UiaUGg6o+09ZKMp/IrFNzz49PDTKCA9gj5UloRm2JpUipI6Gx6me1NVVGg0s51gq0MiEfMXWhYVacTQWDlxDI98wmPxhGc/A+snjsFPYoylYI4mtHFRRhFF3FwUaSEeYGri8mfURm8paHuRz6UkYC3tMb/YQ+/Bzw/axw9K0L2UbelKc1ZZ+kQA/wz4Mq6qNRisQoS0z3HFwDMM+VlvLAJ/fV/SxOx2ZZS+De2GutjMC2B5bTpoSBLjhk4KSuC5onksCi6NKjBIrM7I1qoOufHeiwGhkQPKnKmsn1LePCm1yIRJeu+1mI1ebeIK1I4WyKD1f/9Bf5YGqPfGW1xh0HtvNPFS7rl0X17h974Uzz75zJfyTlfw2iUx50y69go+eulbSd8s0VB1xi192+UuvJSBWbJex6W0c9nHLwtSv55g/5LO5HPy5S39V88kHTorXbpvIK2owHKje95Vy/bjBW9/7oBdwny8r8D+QW2/vFozVwrsv/RGNGF8QbAvPN5ldoJlB59Sg1RXQIDPf+aL+A+v+49IvC4cob4wCVc9hJJ46oRIm0ZKR6eSau4KN56FrwhAmDxC/llBOaTYR9SN4Xa6EhFICbJYIY0KN8UUnWqMuMqkulsbV6ijKYpwhNwbonWnLLsgGtKUuHWrFkFOGT4HbhzAiQORcCVBiEopUqJEZOjoNaUyCrW2XVHNaiYFylGGfHeKkJrQpB5RPUfKahP406Dg71Otx0eV1WBAoqyYyMlkP6BT+vAdRi+AUvRegcLRZOV4ZYC1Y4fwkIc/Ajc87Uk4dO3VWF1bk8I64ywTXWs/oiQdaVHaZ1INcQnpw8Xs/IsN56UA7ovd61J/fqBRcgD/+VI2/Sut9ECvvsrm2Z5SatX+hHdLvzFe/X2BOSsoZzZeCcvuvxejYJQbZFKjlDKX/AAmsKt054wDyloVmtNjSsNbX56t1GvNCXt/cq6VZy40DIaITdRMqTya7i3FYYS/P49TiLFwJfeLS50cy1y/NEBd5maXes0VBr2X+vgrff3SfXnl33tZ4HnZAOMy+mxZB4qtQn0Zj7rHvyq7wRJe4fuM7nPAm0g/Hkg12X/xYs7aMh1ypcH+Ms+8165ZYgz5bGIP+9mX42fz/gTp6//8j+DZX7Y/v55gf5n1deH3uEywT+nNRc9+Lgmm9OzrI3VhswjQlQf7LE7A4gJV1uBNv//H+OzHPqeJraxgKEmFpAXQi+ij8nxMnQajuhQev0xA4YtTA9UUGqCmK6/3HfirfVRxBym95V4kAL5bpuiUE8QilbkCt1Oh7UxQBjso/W247ghhmyNgIYiqlVLzNSszWnk3cpIDemUpAUcda1cUfEhEbZhfQHxTNqLxHzBpNgd8ynDupihGKbON5d1Cvhs3LFJuHJarD+UFampw83pqVNcOmimvU/UUGgiUn6PX1vV9LURB/rXvoQo99DbX8cCHPgQPu+EGPOCRD0fv0CaQRMjaBqXnIEgS4WE35Hhc5CNRlwMuO8hbIdD1PCv7ipqFF2zthYz58zamS/BE0aBa5rN8YrJWwLS8R5mz4tmfaz/LOpOv8p7nxbq0JfNiWfr/Wr7bvqVZBzOakBaaEW6lJI7MNE3MzZSDPtvkTZSAa1w3dXOZVeYx0pzabmr8a2vFQ2HkXTWfZ/Fzfv2DZfr0Pr9maYB6b7TsyoPee6OVS99z6b68b977Qlzdpd/nCl+4LNhX8/zr81nW0GD7WH34Sn4uFJE99xlLg32pF7FcC5d3Bi0niSk75JKAe7kWXviqAyMISz6brATB8gvg3gp6WGUm6745H+wbueDLfYF78PsHU5eWo6Dp6XXf0HgOGpvLTWo+b2gvhcbza682YP+lN6KOYuTC2We4X0EcB1/KipsCPvdgbC74K6TMhH6MMi3xtS/fgtf/1utRpyzxzkIWmuRKiowoOAeBgNYxk3UJ1g3gUfoDS59brjNV7BtUkQ93MAA6Pal0Rl5DzIqS1OBnrYW8j7bTou0UqEnpcbYRNHvoulOE1QR+OYXXlBjRmy91vplcZotxUAaTSZPMfOcyaLT8NKvGEZSXTPJ1FfTXHiLmIZQN0tEU1SSFm6bwq1aKegWNC5/lmUuqtjBfwQBB0VbvoDObNLoAACAASURBVMhKlFkJp2yFVsQqlAT+VAYiD99jUZMoEJrPKJ2KHm60OkD/8GE86gmPww1PegK6LLjR7yHu9STHQewToUipwUD5R6mOqZwOeVdSlGyyoFQpNEl2dqFppOf8TW0GFm3Ni7lzYN/mu3hWnEcRvAA4P/d8EenUc2aXNl//1V6/GJpcvPy840qMuoO14c+9dhHsz9pgLlpsk1R0nGseWP2VBU/JAvA29WjPB/t2i9LWs6LfTMnFvpAMqnL9RX9fpDg1Odg6wva9gzU4zMY3IzhYBRTzSI1DMDDE+7HkE1ejAn37M72/SEUZKpBVZpl7+vchGAkd7+slHa99Y7mYqaA/oSk/v4r/tpjtyf/XOhvza0xlUF43mzxCwDPPV8LR3MDRaKI1j0z5G10PtirpRTZAvdtc/Ugfa9/F0KSEFnV+Zrtea/rMOlvkeRzvxesXRnKWW6MCBvYo229u6UjNlZTmhuK+mSU5UhbyqTnJ3C29ZvEe/In2lSRja3mfWc6Hrrf5GpTflHZqgZo5vcv0/KxAjsBIudj2m3a3tl1bbaSHF45sHaf9H1EgOeff5uvQRsvmBre+Js8Vm1+jRvTiZ9a95/KXz5u7/EU7z3Q+kuY2p+jN59z8EXZuLCikzHvUjIFdJXbG2r3q3F1wtilo77Wh2e+1uBMtdp997BRoWlZxpdRpRyik7MlGCgeVum+4zAfTHCNpoZYHFtKedtA5GdfzTpL3leqvenrqtXZ/lQ63c4Fnnhb42r++F3YFMw9nbdg3MvsHys7VuQCHdaCc2386/vM92u5oSh+efVQGz4zBOYnoC49enHGOUI0WFdLsu5t3lLPLrGuNnS68kYWjc5fO4i518KTUcdg/R63Er+5z8/Ey+yExVuuLJDgo+8zqyxxbCn64sSbTsyYQ54rrSLFB5mqQLsoqs5aaauLSZvzse89pqpaOrTNbvJfC4NA9Y/G95zux3ZdUJlok5UTeVwVVKHhhzxbtDe4BjYhCzHPe7Gjae9k9dHG2LMbN53ua9r9UbZbnnwMmzIy2DjzbAn1Pu1+pc1zvyei+KWDHIl7mnRfX/mJb+SvMtbM/n4+pMTbPpV6dh4IOtGZudv6dAfvPvfFGNAbskzqi6i62LK/KMV1oSzlnT13yfwmeyS+PUGQ54iDCm//gD/GR938EYR3AyVqELJ1dOSjCRj2Khq5Ag6RoW5QsKEFvPr3crHjZtgjaBnnboKIUXBgAUQivm6DmtYZnFrQODhU+pr6DOvGBiB70FM7kNFb9CSJswWm3EEQFdgIfpS0GM4M3On24CPgj4qCI3HgTbZDNnYBTaM3U3lbPp3olAJ/gfW8Kb5zDT2uuJ+ouohSsxsqUtVCcai8y0qCuLo7KRTkp4TKEQMzFl2ZFPurfUgnEtI9KRnTgsx/8Dt/dQTLo4wGPfhiefeOLcPT4cUSdRIA/+3FSFnD8AG4QwCG9iR7cstAcAKmCp2XKZdqKXi8Vjph7wEk8lxy0h6PdxmdL10zeyigBzQ9/g2FmYMBsBzOjY/+kPX/+zbdXe8/zDme7MM+J9QsgMRvGbNHJCywUB1pYVAazzW4vhazMLy6+57ntuJChcdAi+bryPJfMx2E1QAV3PPglnXcG8FtSzqSSp6kNID8334UifXq4mvlqNu/9/Wa3bGs8qBEatJMFgCC7k1ZJlJmpZeq1oig3WqsjxMPKGCjyTNtGTe7XlvDQ4/rkfNcy5XqkRGjbSA4bz+GzL/6RaWaALamIahTa5zJKqLkMDbP3XS3zLseDOd9n+6zpO4VJzJOYA/E5LFSwogeiI4Y+NxjJE5Evf80ADpFlVVBMRwormMsY2DkuZyqpX6z6KTpm0vag9s01+g46tuxf/o19y82rhGv6XUu5a5K3RJeEkqmRWqnUKXu1NcjMQT7L7WAkihU5K5lbUrDQPEnBllaaljfiPmmAJiugnns6qeKGzhu7vjnvtO+sLKxWspTxkC4s0brGoDSVctW4MJDEUDAXIKG8q6INC10MdU6S3G1lWx+uk8/zWhYobwJNZB6a1HZjDGkl7Dk9TqaVMaLmpspyYN+tOyJBzWrEpOVFLChZpFjpA2FSIm+A7aGHva0U670+1gY+4rDG3niMovWRtRGKSg0Wl4aAjHGkAGa2tkw/z/pbJ3TTdqV7qKvnUEtOQI/+CyuYNgg1mR+5GBgzADWTaJ0DVl1JJAjOjX47V+fgXOcp52hlnB3z9WIKuxlDQ9vAuSr1jE07+Dy+lzU++BqsycN9hbfVAnH7DEETHd0ncSxVhGlkBaYCK/Oncr2v4ATmJvJ85/0UIPNrx9waURbsCsNiH/5Y3DgW22sNB74b90MpQ20abMbLVOdN1vo4c3IXxwZHsRax0vEQ03yCybTFaOgiCXs4cXQFAXXJnQZ3nLkD29OR5EF2BhvIUvYZZVIqLUQqnAu+H+sB0cjT6rSsxM15QkNaqw3T0ckCpotG+uIoqSGpGJv9xDVq9ya9xwzsm/2PY145vKesZhGj0DpK836SMebzjVSyXql71exMm+WfsdXc+/QsEyquZZRYA2Tm4OJrqiGis94IcMg+yTMll/XPPblpembDX4guSNVtZW/o/u8g91g0VofNOhZnzstFZ6iJrp97Mp0X/XDw9QX7VPcTjyGr10YJzp46g1/7N7+K6dYEXS+BW1LeMsCE3gcWGxUwQQuTipcE/BD9fR5yPEQUZmgRKR7vgocpK5hECLpdtCxcJAmOLjbqCBNGAHwHXuQhpLTOdBtOuQ3fHSKKczhBgTRKUfHwEXPLDKVEOQxVQiqGclor9Yn65z6LcrEYFtvSlMptlt1a+dZumyCpgLiogXGm3P6MoN+FUzgaDeDkjXOpnisGtURbGDmgFc4KwpCy7ixE4xS15BfMnF3iifdQMveAFUDjWJJzqcY+cVp0Bz0k3NQPH8L9H/IgPPv5z0fY7zGTE47vw49DtBFlGLVMOWlDXhAiK1igTBNM+eWBGlYe/AUgLWtrIS/T/ogLYTH0u+gA2m/bszLxPjv3gkZm7leoF/hGF4osK9gwy2GfJ+bcJaJmiv1Y/8qBRu7CP+4DbPa4Ms9REHFxkPg/yhUW3NhNad5X3EiV8iegyhSs08OboGoOkax3RgHs3H9BSp49gBU/WQ+LGhgBF4IcEKpkNPcUGtBjPJDWOy1rdp+Vtt/bqmXs1Sut1bT5mXsgFYDpgaWH8MU/6hlWeqFGnqz3UN5odiDQaNJ22mvlb+dQqawFME8sXfTO2361gIB73dzbrpW2zVPn3kungduwFgk3VHvgLLZrHuuQkTMHo7R9sejaYgRIADGNJ3ru9b10zhuwT0+hoYZSAa1hiFKh+wyMaD/TIFEPpBhe1he+sFnY3JC5cdhCi8ctnoB695lBaX4kIH8WieA/WkUsa/hYyh2bsCjxqfu9tmkhWiTOMLNn7JOaJbDTPrAgXp6wb00smgzzeW6BvxqMCgDmH+0bBS06b/RzwCZjrUf+uMzhB5xDJaIgwGZnA2HloOMHcLwWlcdz0MNwPEEchEhcXwpL5kWNOnAxbnLctbuFvCzhM/pMeWyEYjTNIYtZl8Z40uiqWUuzCIV6dS1o0jFSMC8waWFvnr+zvr/9tZmn115gAOQcnKsByT1Cog/ysTB5wVc624/UyNPJxjlIZ5ca1kb+wLTLAFOzX+3zuppVNgf7XDdEH6quJ0ayREPUUFCPOJ9FAY7pzACwEbz53LZvLvEWE3WyEYbFA0jnj7q+tCK33dN0P7Vz2axz42DxnC1ce/gEBm5f2A70jRJg5nWJ0ShDEvWl/hA1PejIZ92jrWyMnXSCsUg90wCip5p7jTpUaIrpXmrV2NhyEy2UJut6oXy6zm0bRdE+V8CsURD+nddZo0DHxbBH5Xcps84vjXU1BtQJpeOtDpzFSK85b1pr3NHQZn6bRsq13dq/bJue3cY5IHPdGoBzI1t7Xefb/Fyza1IjN9bBoHtobKIsej+dVZz77A81bPjs0ivBM8I6fxad7fIbZvgXtsaFfeJAGtnXF+xzsMQDbjxgDCLe/tXb8O9f++8x3RojdmIxfEu3lqIOKlmoHiomrNIrLV58TjMCftDiUxqSDeNywVOZhx7+aNCDG0cCYPttNDMIKFPYiUK4TY403UKJERAVqJwCYZeJuxlcRye061SiLU6aC60Oh5ORwLcxgoMeufysrEkN8lr+1ARNVcvh2dnWHjpuhMQJ0eY1ikmOXtJDkzaoRyWaYQknb1E0Q3ieA8+lPpArK5HPU2tdJycnKesCsD4AJTZJF2r5pxQrYAFeA4xkA9CFKBuV74vKTxvwzxbdtVWsHjqEIyeO49CxI7j2MQ/C0auOo7eyogWfokioVLSCS+YBsNCYyECG8GWDt155zlst6GS9hvxT1F+MioK9dr6LL+7znA/zUNe+GXzO/zhOZg4cY+dcAI0tloG3G6mBoGZhG39Sy6RpDTvPzpJzvTj2+PB045ldZ3b/cxef9MEyKFFswQNPu7vrgnvws/2a7/YGyz7b0jB0U9IvN62WnhvxChfyp9SbkHmh6lLtbEy5HqznWSkbxlcr4y7XzmAeI0f0fvPLfBd6jOw9DdCZRQasF5TLRLJ65DBo6RWXZ9vqwjaczXuzHVYpifeew+OZZKoB5JaOcLEOp/dG9ijpl0WvGg8wPpMesFoPEnPw6aFlvdz7wY0m7VApyYIiAy5nniB7SJnDabYSFylu+mxxf9ATa9o296WZSItQGqxH2ni7nMJ4x6yn2c5RHpIcK+M9tBQNtlXAk5Z5U4DLQ4zeUQ+1m6Fx6eWyVB3rgQzEE6rgQY0rNeY4R9Qom1NA7AFuDmbxClsKgxpYAiOsJ9xQejzOo5nxogfyXDXKAk9BY+ZrzhtNQ2cyjJmLOm+4r6tJpcBtBqqkzbYfxOUEpwnn81v6TWlxSrvjKUUgyHVkjC0ZI3tf4+KbRbI4jmyPndcWRNmNxhqJ/PcGqDIErKbXlNjsd3G0s4bTXz6Ld73lgzh9ag8PfPT1eOF3PR1OApw+vYX3vv0vcedXzmJ9YxUv/K7nY+VEgjvGd2B7mMLzeqhqV9a4BZdq2GpkTdevrmG+i+eM1Mg1a0ENdY1XWQ+6VKo3a3//+pq7W2ZbKNeofe8ZUCQ+sBFZY1wb4pS9n0ZKrKlsjKvZwzTCpvNZwbk20kbJVFZ4Pl/O2dMXaKO2nSpWYOeUzldSZnVvUJApZzjPMImOGOPPGCFzx9WCUWiEHuyZMj8trEdYmy0OjH1MDCu0YCJu8n4O7rdWYc2P4aUR/vS/vh+3fPUkNo8P8PwXPx2HrxpgtJ3jz/7kI/jq392C9c0Bnvftz8bh6wY4OdzFnbs7aMNEjBltuwH0ZDGYyKaOMR2c7DvdLzin5U/jKZ8ZVDL31djmn9ZpQCcdvyJKIYOk4JwGp+6vugbEyeKmcweQtEGxks5Ne15YV/DC+T3bq7neQrR2LTPKKBEp3oxzgOcKo2P23NJOFrl0KcGq80Qjh/b80fNqZoA6ZHlQoa+UCJVEvGSuzPdBriPukTbCfHdnzoUC8gdUYv96gn2tKmobRQ+/LUT1ofd8CG9789tYp1kUbFqq73CcZw4crfDJJZKy8icTZJWKqKSCxsgKygRRtqQUo6IXv5MgTGL4TLblQSWSmAHiMBZTcFqnmLQpcrdE7lWIvD347hSeWyLwCgRuDq8t4LYlyMsjp9UTXfx2JsmpoTkaBtS8J1inp1+5+KTnhM0UbdORkE5R+siKBmFMecQGoVPCq3K0RQ5v6KDJapR5qZSZ2hXlHvXweyI9KnuS0TyWsDnnvKj+8NuiKisB/g31R9MS/SYWzj6VeUjbYVGmIIxRsECZ9KOGlcvYlYhAnCQSATh29dW45rrrsHb4CDaPHUVnpS8Sn343kfGRo5n2CLdx8vvka0E4aQOMAuj2ZC3TRQt1/ncCbi6cOULeZxwszHxf6ANKuTgIUFunLgMFZD7ZDdBSK2ZkArsxWo/LDAEbj9IBgL/xLH/w/KW46JmZ0SQuhhLvI7Av/XqA8bE02KfCj2ygBHDGEyFhWgK8jMkwACVszUbM/AIJZc+88YQ5DPuWUmVX54PxxDncNJVWQSDFNcYycrIpSk5Cd2Hu2PA+N0+V/lSqAOtmMIpkjQzScPRA0GPTUk/YBpUg1QPYeOAMqBYpUQJzAecEdckSI2hVjiRQLfUy5vx0vZ8nwJRGEcfBGgR6cNHYmAmNzDyzxlNpvPC6gnQABYoa20V9ZMbzZUHGIiiScLL2j4Jnk7kwC2nzQNVIxtwbyTyiXJ6hX0NzEl8dxzVG0/LADyVUPaMPyfjzQLML03gxW4ba1TDktSrXSmDC/idQ5NccjvaAZfsEGNgDVutKWDoW+4LxWqX9sE9UFUr8QnIaWG8m6UtKTZI3N6IL1ieqHmMzp8WLyron1rDku3J81KCkw0eNOi3aKG23tAUZHh7iuYw36Q0y3jRUZR344hW3Rg3bqGvB0s3YP7ynGlK8r4JPCzj0OgWf1ku8PyI252abPmtjoVmxG09srGDDA/7za/4Uv/sbb4HbrqCNp/gPb3olHnDDIfzFe2/CT/7QLyIqVtH+vZPt53/tJ/DNL30oztZj3H52BDjrIsfrRDszBS5r1AkQW5TcpZAFKCnNUTGUFlgOP9erWduSZac9sbDjLkQsFiIYshebNWuWgh1jjXCYtSTn0FS6bT5/teiUNR5tBFA8dXZeWGPFUNW0r3UsxRnRdmQPUqqaOXdmYN8YmuIVXqQSGsN2kTpnjO/5PLCeeRtptIeOPG1GjVHvthqFczrl3FklTgPjcbJRKF6p1dB1T7JUy0ceWcUKgM986Hb86Pf8LNxmBeXfG2e/8KqX4fkvfQw+8v6/xk/+6L9DPk7hBRle8Qsvx4u/75sxdYEvn7wduVBnFvY44ZyIWSORDd2P6ahg+3UPIC1SDCo3m0VuF47b2bq0oit+W8MzlBwdR3Xa2Ercs/wrQ8FVY2EhqrZ4ThmQ0IJn1DxKpxFgdpoaIroX0WFMyhr3FjsrNVdAvmb/EHPGOBWUXmgoRGZ9Sn+3kVBCZe3TEUZhGhSCI3Xv0t1c9l5SvxzuQzaKZ+8//1OmvXUuyliff6Cfe547WKDxPO+lLxXOfkEOOKkmV5Czr+3Z3yCZF3Ig27C/Njkg/7Jo8ZY3vRV//vZ3ohezSBYLQ+mClMRQVteVyIcnwJKeZlb+zKnD77YImLjKSSGqJLyO/D1XEnypx89rooGPXpCIV5r8VdcL4HU6GNYFRqiQeS0Kj9KbUzmgPS9H6NNDkgrg953MTGhdpLynJOkabxTBiiQzCbfUE++85wYInAZ+O0HdHkFZH0FRDVA2PuKkQeCfhe+dhevswG0n6BRrCMjrI2hPc5TjHPU0h1u2cApGF4x2Pw86kV1kBECNIvGs8tAQ5SHd5Hh9PamkLxkFsLUKlFerG5Vy0cnZN1Qd3kOqF5NnbPi2vgc38OGT49/xcfTqY3jEIx+J6x74IKxtrkvUAIGPMEnghYFQiThmAsul2mYjcqCiJuRpiFN4TsbQaGqOByc+aVDSeHgeNxXzn1j6WuBJS4HrfeV4F66u/r9W7qSUKxBITqmGimUhLdAQBAby91wHU5P7alNrlK+nBctYhdBnOwR40qAzxsvdeO4vRC1aCjnKslkyLLDsDS/zutavUFUNwiCRKFNTsjR0jdWVDspsIkCo0wlEESjLtRBeWpVoPF/GOmQBuDxDP4wlN0X63vUkudwJQ4zzHN1+F2WeI3AcRHAQkiYn0bMYfuhiNN1DkEQYj6cISPdrXVPBl+OSo/A9TKsaBXGty7kXoCwKJFEo49aJuDeUCLn/VAz/NqjaBgXXRctKxYnsIaT28aDPsjHcQLnHF/uEboDpNJMcmUlZYm80RhRzDVeSBEd6RCcO0EkS+IEmwRE8iXff8VBUJabZFGWZoSwLKWrm+isaCncJYvUrfl+HxfsCdEIW5ZuiqHNZl1lZyn5XUcbYT1DkpSTzN0zCa0okCb0iBULfRxJFqEotmMbxGacZHEb7WIjPZ52FDEnQQ8dLUKapOC+qVoUAppQJbukkSeBgzBLhCH0Xie+jy/yvNNX1KcDIwXA4hhf1JbLa1CnWBgmqfIqYVclle2c43sQb1NWqZoskk2rPl00NKsbxW7LNQQS/DcWxEXke8skYnYAc+Rb9QQdxJ5LqvoT9McE2ZY15V8/FJB8jr6YYT4aI/BBN5aPfXUc2HSEIKsmv4AzNKn2WhvwNEcFgKpVssIaiRmgClwd+ATojIkZ6pdZFKBWyG5dzs8E4yxGEjHZQgrpF5LYIXRdRFMD1XAxHE7R+CNcLsb03lFoprJVR5lOhiIa+g14vkvu2jYMk7goAonMnCD3UTYnpdIQ0nWCYcx50Efoh1rodrAUeXvdL/xVv+O0/x1rnKkyrM/h/3vCzeMRjr8ZfvPML+Kkf+2Ws+sewMzqDX/j1n8Bzv/uR2G5T3HZmjAarqOlV8/ckyTd0W1TZFP1ORym5JipiwSjz/8bTHMyrSGsKQvjweH5wRMoUIQocXl9Blk8MZrHxJhq+DrK8EHU6FoqkBUdItNLxMc1yRHEXw9EISacjFNOyUkeEGCNSafms0JZIBdlY2ZCzPgrCWSFzemm5rvK0FLrs3mgXju9iPC0REBswV41R74T5aRN4QYzRlPNf8YbAWJ4xQkVWd4JSU1zkTaAOQqcwY+sj9BKZ+/TIFfUYrl9gmiVwvRhpOkK3E6KuKpHbXun3MBkNkSSk+rB2SoS8DGVc/chBVk7RthXqqpC+91sXg04f/V4PuQR+aJQyX1AlkndHQ0yyDOOcHlRfcvruv3ZU5sKXP30GP/hd/wp11sco38Jrfvtf49kveAje986P4V/+yC9jJRpgMj6Ln/i5H8N3/dgLMKxa3HLmTuSuj5z2pBsoawEl4pBFQ1lolAUcHRTZWPYE69lXg95H40204jgDT6wN0wB50cBPOhhlObw4wWgyQTdW2fSmrNANInTDyORWmeiMpbWJ5RVKcdRhNoITuCga5d2LU6pRuo8ahCk6ZHgUKfpJjICYsGSiukbVdA8iY0Orzc/odMRUXoC98RReFOv4t8Bkuod+n23rokoLaSPXaRB5GBcZGr+D09sT+FECP1LjJXEddLkOqkrWNnHtkPeNY+R1jbr0RJGRXmnmngjxyGAd60y0yGAZPsB9CvZlQSx8NPFgIRPetryid1qTUf/oD/8Y733X+5B4iVBzZCF4vlBTKEEpL+9xQ1ZJykIoPabgj3gwFbAK60poPjqQtdsgdVPEjof1zgCdQGUp48113M5quVzA3UTuRwlNWqn0XHlMtPBS+G4Gz8nguwU8t5aDhYk7ykXVcI/JGDDham4CpCz5cqDz0Kjbq9DU90Nbb8KpA/jtLuLwDsTxaQThFuCPgDYS8E2FH2ry+yVziV0pxFWnBUry/bkwskrUfRTzqhKLbDoNDx5mEzhoavaNgzbiYmE0X9z7UqvAKRqp9tuWSgMiPSmpEsNbmwc/yednpV4CdZv8RtDAqIVHOVCmWXETZIVjTyv2+mGEgJO5FyO56jCuv/56PPRhD8PV116D3qCP8WQyMxx4+DE/YFg18Pk7NOSqClVDr6jyOsWSNnSX0iOtyJNNg7sar5dNnou3bmQD55dFy2JXq9OqZa5GQVnRS2aSqU1SsB8G8ju2+IUalmpAiDY+owRcoFQysGB/YV7baMLsn/aFUy8GFc//uajq/AP61K56auRYr2okfoCNwarUkRjEvqpn5co+pd0+roDMSXFq+7RswP1OHxudNTG+QnE5KVuB/vNhmSKtUwwnQyRhgvXeBrrwZd4zWMboqhNCDHYWwGNOSlMGUjNDRtcIqRQ+MKorjCZjpMwzaYFu0kHkBVhh9WDS2xgB4/ONc52Af1pm8gAa5kz5FB1qHmZ0Si2zo0qfAJxqxEOTusTZ0ZbsTQQZa51VhLUvOS6cphINNh57EVJyKO0ryw/TjJGSGkk3xq2nmV1Uo6wz+a6u9JCEsSh59RldM6EvGg7snynXutfizO4Oprlk/8tBx/86cYxe4KFPWiPbyeCF2lsymyVw7dY4zfHygF7SRS9cEU6vRxChKQxIkWPSNjgzmoKwNsQEh1bWUE8brMZdah4Y77qyW9iKcTZFWrrCB17td7HaC7SfF0N3xlsqfkvrlV2Y/wT5tU9qZ4NhPsYdp08hCtYQCqm4wuGVdfQjX+aDwRjyYtMpBR8YYdUx5z3ojOfZkRW7MsCxP4DXsLbJjFqM0gEoTX12uIO0YNIlnQvsSSm9KA4em+gs5gqrVPs+1rs9rEa+9IMcB1LRXZ87qhuc3j2DoqRnz8Wx9aOIag89Or25Xkog7EKezQrqWZVjZ3dHQGsv6SNyQ3QI/t1WFOH4fnmuTh7OgU5nf95U5rY4O9nG7ngPg34Pm501bN08wW/+8n/CV79wEs961pPww694sRhc5Qj4zV//fXzyI5/Bgx91PV7+f/wLdE64uGN6B87sUgFuFXVFylWFXhyiF/oYRGyPK2Mp7CJzlgtPvYYkAI+KAnfu7MDvdOS9xS1VFHjgiaNizHMOyO8aT6lgN/YXgO29ifwOz4tu6KOjfj95DruWwhZZWWN7d1fnO88810M3zJB4IVa767LmpJ6kXccLYyyHCoCsqlF7qewrAM9eAjhGyvX3ao/zHtgbpzi7tyv7EPwAFZMPDflM6XgeGq+Pth6hG1Y4stpDz+8g5hzg/mDmYNGMUbs93Lk1wmS8iyT0ceTQYSHHs7p5QuYX8xo5Xx2ua+2Tnb0hdna3pIL5oNtH1++gG4QCWtnOis+QOiiGfca+jaGiHWiwlw4xSsc88HFi4yiaoYPf/JXX473v+Cs86znfjB/4oX+GY9d4SMc1fue3fg/v+m/vwwOufwBe/tM/imsesYnT0wluO3sGTthBSWqxf2zEaQAAIABJREFUSyO4RhK6OL7eRSeIZC5w0dOvsphYaqv2CqMgUOES5oakeQk3inFyaxvbkzHCwQBFXaEuM3TDAG1e4dojJ9DzgdjmG1uvunUEFEDpAWeGe9ia7EpNospETy0XXvP3Chw/fERyVvoBROVQ9iC7FxvGp42cWsegHDEOMJxSHAbYGg2xMxmKMbjRj7ASb6BL44p+He7tIXNKge0ixS2nz6CkU9WZoOPHuN+hqzHwPdlXrXOe82siuaglRuMG28Mp0qpA4zEGRsVHbaNi53l2oc0guDuYcEGwzw3oPvHsy8Zgk8OUT8cEIPI/SFlJhyn+5I/eio/9xcckUZcWalMx7KGjImBfuOHKHqTFTc8PFyshCT36/Jp0jdmCZOcUEcFzjbAB4jBC1OsgDVykgYeMli8nsAn9cyK3BJwSwiXwZHZ1Ac+r4Pn0mpGbT+kqflV1gDJWyjem8UEOl+5eDg8lp4uiPIqqOIG2WBWZzo6ziyQ+hSjZhpeM0IYZavI+WaGUtKSWHk5f+PncKAlgSY1p6xph0cLJKqRpijzNUZek/CgFSoCNFPFiAp2LzFj63PyEgkSDgO0y10seQusgrgIFzFUtnr+aVVklusIJa0JpADqMJhBcMFLAdtEDIweibn/igaf5E/rIY0p8EoTrlwA6ovc/8BEwkTgMxXveegH8wEcUx+gPBuivDHD/664TD2m310N/0Bd6kb++LrKoAohdx6gSccx19fNP/k2iEqIOooF9fmV7ZhE2E2FguziJCKDYBgH5NCKNK4/GgcqU8jlGrcpsEPIse47Mkh6vDEL/h+bZ59ryAxqvFZymwMagJ8n0xW6JD7/746jHLmKvh8CP4AQtHveMR6N3DNjNR8iqFN2oB6+I8fF3fxrFXouabqigxPHrj+AxT3kwpk2KMzt3YXP9CDqI8fmP3o5bP38nYreHiZsjrbdwzfWreOLTb1C6WebiPX/2MWR7lRzsTZnjaTc+Cf6qh+FkD8PpUDyOq70NrMQx7vjbPfz1Rz+P2OkiT2uEiY9RcRLP+tYnYPXwAFXj4l1//hFMd2p0/R6ajFWoCcCXi7B0Yg9pNcQTnvl4bFzTxaiYirHajfrCctq+tcDnPn4TPvrBv8LpO+8SDyWNAa4BN3ARxh4e/6RvwDd/y9Nx4qoBvBgYexAPZtVkcvAf2thACBfvfuuHkO9UcLIQkRPD6bhImzGe8KzHY/2qCGenY2xP9lSRld7foIP1lVWse8DnP3qzcHEDoSd5yIsMtVvgsU95NK558Dq2JlsIIx+DYAW3/u0OPvvhL8EpAwQe0D/k4snfegP2mhKnJ3sYFSUGQY2jK0cRFj4+9cGv4OTfnUHASGbkovKnWDkc4anPeawk+Z3dGuPYeg/bJ3N84kOfRD6qELmJSY5UZRFJjGNEj9IHJi+K//ZNT/kGDE4A0waYtGPsZXvICqAXdrEar2A1clCNgNv/bhef+uhn8dEPfwJ33bUjNAZJNgwjydvqbq7gxPXrePTjrsM/+pbHo65KoPDx/nd+FKOzBSIvQe0XuOohx/Gwx10v6hi3nzkpHsjGqLOI/1IiF6QNGB5uW2El7uDYYB3D2wp8/L2fRFDGJJehcHM87unfiEPXdbGbjzGaDAWIrkYxdm6t8em//AyqXN97Wu+hjjL8o297OpJBhDRLUaXARn8ghurJr+X4+Ps/gs997iacOnUWw72JjnFC73GBzc1VPO6bvhFPfOLjcfSBfYRrLrbSs2givoCLtXADztgRsHHTp2/BLTffLp7xKApx/2uvwkMeeRxgylzcYOhOcHL3DNKsRiCFL4kQfImkHOqvYDV08JmP/g3u+MpJkXK08rfcE49fv4lHf9ODMXUg3uA60OJ/dVbiuqNXw6N9XQB/+Y6/Qp3SGacJ3HQqHLv2MB7zTQ8TZ8C0mCLqRMh3anzyHTchyzP596zJ8JRvfiI2jycYpjnu2jkrjqK11XWskKjbAKdvy/FXH/w0Pvvxm3Dm1FlUNBh5pjOvLuB+HuLa647jMd90PZ72nMfAjxllC/Hed34Cwy3OC4JvD4OjEZ7wvEdLVOnk1l3ImgbVTOd8TuEh2K+cLtxmhPWug6vX19GOWrz1De9GEq6LqEbrpXjkY+6HIw+5FlmT49TJO3BodQ0bg3VUY+BjH7wJe2eHYqTQw5z7EzzrHz8DQeSLk4rOu0E3Efbk8FSLmz7xt/jQez+Kr375ZjSegzIvJHLP8YxiH4/4hofiKc9+Aq56wFH0Nj0UTYWd+gw6UYJu00FYh2inwIc+/AVsbY2RZjmSyMHRzR6e+LQbaPsIFXYrm2C3mGIvZW4WIw08L/nuNTYHXVzT7+Cu24f4yPs+Ab9OhJkgPlDHJq1rIi7ZDqzCHtDAOXYIx+93HOvHQjGm6Kz5yqmTqHk+V7kYDof6h3C42xVa/l+842NoC81VUkoeUVYFNyzx9G95MtoOcDYb447du9AGqs5GLCIOjxZYCYBj60fAeOSfvekDCKtYjHypZWTayTlIurTmo6i1J87csMU1D7waD3z0NUgd4Gt33oLDawMc767gti9v49Mf+iIipyPkBifK8IwXPRn1f2fuvcOsqs+1/8/qa9fpMzSx9xITE2OLUWNiNGLE3gtiQWygKKCAoCgIiIVYIlaMRo3lGLs51hSNJtbYGx2GaXt2X/V3nu/aqMnxnPi+7z+/zTUXiMyeXdZe637u5y5pWDbQx7pCP00uDG8ZQSZyePfPS1n7yTqFq4Qs1lIBnlXml0ceoIaJZWtKrCsOEDei1VXASaM0VIioRJL47fok/hewLzKYBKwk5sYEiP+/SBLW68rXQyD1uNVqtOHCTrBhI6pNePwkMaJSrHD/Hffz1mtvEng+tmnh1Wo4ss5Rb3IDaAnAk+kbMe5G1LRYFUrJh1FGaeUPVy9QArrLMvlrOqZMj6FPaEFdYjjzWXBSap0vshvfrCmAmhhCkghKRaGIYVdGOMNDF7Av9V26GJhkAPAwzDqaXoO43qAlZVBIIu9sz6Dmt+PV24iCNKZciKJunFQBK1tHy8SEjoat9LKik22sCOWglXScBougflfMtBLfJPrdBmjXvUSjH1XqROU6UT1AD6OkB0CYd3k2cjEWuYy/vgG4cT8qs3b9iJRIe5QsqiHxkm2AfI8MAKHQG+slU0JJNlLAlElajfGxGjQMAdtKLpDo6RLZkUgNkuze9UVTiulUzEoi91H/VlKUFG0pjFWDwRcgYMmaW0BSIimS9bBsE2zHwXYdNRBItKvpprCEAclkyDTlcLMZ7LSrpBYiM5I/W66j7i8yUl8Cd028IrJdCAPlb1CJQhJHquv4akOTDJlfgv31jFbjWP76APB/C/3//wX2JWPZaZjPa1ITTXPaoc1tpdoTcsd19/HA7Y+TtTpUP0QtLDJ2wrGccPYBBG6ISIDkLDawss55J13Mmk8KarVeCfs4aswhTLj0eOpGSKlWIJduYeWHA8yfehNvvfQpaaOVgl7AydeYOnMcPz9sF8Wi93eHnHzsOaz6tJeslVNE/W3PLGDoVnnKtTKFcj/pVJqmVCteP1w55Qb+8OBfyJudChxpboBnrOXaxZey425bCtnIGadN5a1XPiNFTqVjSemdrFS/Dbkfhv1oTpV5N8zmh/ttpdhZOWUs+7Sbh5Y8xXMP/5VSt4cVpZPVsqSbCEMpUhNlcvbwtSq2G7P7njtzzCmHstmuXYol7y/0qcEln27C8DROO+YCPnh9KXHRpsntIHRCilE/h55wIGdOPgq9CdYWeqiHdcIgojnXQlM2S7ASFky5jmeeegFLy2LqTmKIs+pccsVE9jviewyUB7AtjTRNPLzkeeZOu5m00aKkA9t+fyTX3jUNPw9rKgUG/RobNOXIG2lefuJ9rpyyiPLaJLxAM3w8Y4Dv7LYJ199yJWEqolgp0ZHL885fljPl7JkU1tRxtHxiYm34CSLNJ4jEHyUyDEU/KQ25qKm+s/sWnH7BiWy0fSuDfpn+yiAtmVbylqOGucUL7+S1F9+mNiCbCwfbFGWyTRSWFYUnoQ6ymdCyZX6wx2bMXXAxuZxGaZ3PmadM5LN/9GJGzYR2hWPHHcLYiQdRs2Bl/0rFIisZSyPmVeg7uVCLBlnMlsIaZnSXjZqH8+Grq7lg7MVU1kUKXGmpkJlXX8KPR21LIayqq7VrpDEqsGDGbdx/2yO0ZDvQTZ1y1Mvo4/bljIknku9IqQ2no9ms+bzOfXc9yu8feAajZFMu17CtNI6ToV4L1DlVEuAi0QObMW7KZusdh3HyeUeyzW4bUjJ8+golsrZDTncICj6XTrqaPz//GZaTohr088vRe3HBJWMhF7O21k8hDihLz0ssJZIygMUYeoCNSVeuXT4lLL7mfu686V70QI5rV0knBDW0bhaycPE8hmzazGDssWZwDeVKhbZsK8ObO0mHcPfNj3LrvEfQqlki3Sc0aoRGmf0O3pspl45DT0OhOkC+JU33x1XG/eIyBor9+LJdz8TM/9Vsdt5zY0pBSF+5h3Q+TTado/Ip3HXL/Tz7++cZ7K5h+ilMSUNpFHGqFCflABVwXmT4pi633D2HfGtKbUhOP+US3n7tC+K6Tc7Ns/3uI5l+4xlY6RSretdRjYSFlftoJHY1CDS5WnukMKJBOjImI1tb6f+8zMH7nIwZNuNLypFW4ewJJ3P0xJ8pFlokdWkzjeHrXDf3Xu6/8zGiiknOyVEpFfnx6O2ZvPBURXxJZLkMhUFV43dLHueJB15g9Ud9mH6alJ2jHFWVD1GuwapJPfKIzBqBXWLzHUdw7NhD2W2vnfCaQgYLBUXstVpZBaDHnT6Nv7+2Astox68OsP32bdz42znobcJkF1jVJwDaJlaSpMQoK9Gc4jsZ2dFBR6Tz3BN/46KzL8ON29DrqSRBUCg2pX4Q43qoziX1Wg0vLOPmDFq6Mvxw7+8xdsJJZIbAJ2vXoLk6A4V+8uksXbkhanj7jyUvcvWs67HCLHoknqHE0xIZJdzmfq5aNI8ddt+YNdU6qwbX4Qt33HBrKXl6DK1mRFfTULSizgkHn03fFxV1f+vjVdW5UIC9GgASn1fy2Kt4+iAnnXUsp5x7KBUj4pMVH7HJsOG0kuPpB1/lsouuw5J4TS2kaYjJXb+/CasLvujvoVAtMqw5Q7vbyZoPypx3whSqa0XHFFMJBtEzNdyOmEf/8ABmi8bS7grdgwOEtkjQZaOdKBvUdqJx6Krl+LfgoRTYX7AgKdU64IgjVKmWaPaTGMn1rKjc2f97zv43gRZJtEn01Q1zWQPEikwnEp2eYak1lh3Y3Hf3fbzwh+fUSd9SjzCRpqiTWyNuShhXtXnX4kQrLDpcYWQbuuDENJiYOwzROqp1YnIx9giomxJ5pKPbLo6bVj+/Kqk8aicmxiqRscgFev0eab2zW0ZXMfGItl+09yI3SnT+ulZFR7SrSaKPWLTSsnmI0oRRWl00RAZkGlU0o0po+GpFLZOdE/uNGE+J85Ssb2EYEgAtRgY1PKjNhgBRU9WeKHNaEGLF4Gq6+l0kQLJXEvmPVgvxap7qNlB6a3nociIX4PNlK7FsJ5NI1GTtZSj2X3amlnr9JRUo2bN7DSmV4jXUi59cFGQ4kPsPhLmN4iTaS/a5iu0XLb5sJaJk2BCZjOhZlTlD9K2JBlDeX3nrRK8vgH89qE6O7WQroabxJHiosUVIZC+qKEYx78kuUw0Q6015wtorHXFyohfpkAwMMjjYbhpTWJxsjraWVvK5PB0dnWrDkM03kcqklXHZSxuQtjFdB82xiWwZDA3lC/F1Ta3vVCyf2hAlSQxKWdUwMssgkbCC8pLJcw3VQCSvo3of1ZNo1GM3ko3ULkTT1DZKnlPiP/lqbb7+JKBy1OU1aQzqXw0ajY1H4/X7J/D6rbwB8nhFIyCfqBpxWMYxItrcJpr0PL2f+8w47yr+8belpK280sMGVpkZV5/D7gdsi3xr4HtUeyLOOHwGvZ/IBsrEMwscetK+nH3JoUSiadQNav1w/eV38/hvXsQJmnHMFP3uSg474QBOP+dQUoLfRGKxBk48dBKFNZFiPnW9yp3PzWfI1mmK3gCleoF8qp28nuEPv/sHcyf/CkppbLJqiBO5RIVeFt83i82+00G1DuNOvZR//O1TMnoz1GXLaagQgJSwmr6hZIaiA9eskECrE4pATiq10XDtOpFZZM71M9hp782UZGSwF2ZcOJdXn3uXVNShJIpaZClGMYx9QknjMJKIuiAMcF0BSxFevY7bDLNvPZcf7LFpg8Uu054fhlaFEw6awqr3S1CxyVh5qnGAbxSxW32u+NUUdthzBH1ekbJfVp/z9lwnWUvnsVte46bZS6jXqrjyfdUY0zGpxj1cevU5/PSIHZX8yXVtxbr+5wNvc9n5N5IzOxks9/PdvTdi/h0TiXICgLtJ5/I0WxaDy3VmTVzE68+9T87KKFAivqrQ8thut+Esun0iQSqmFggUcvjwtZWcd/IswkIGMxJPhGRLJ6+nDPqKwJBrga/jWCk1sOhGxGCwmj0O3JELZ48nP8yiGA2SN/Mse3sdV0+7kXf//DmO3qwijkXDLb4H2daFkhFvirLYJ9A94lSNE844mHHnHYhX9YlLJqceez6rPqxj+G3E6QqHjP0pp1y4H/UUrOhfRSB+JoktjaTc0EAXKZCQRQpcJ6bTnJ1hWKaDZa8PcPZRk2Egg2a5VPQB5vx6Mjv/fANquph4LcIiPHjb89x6zW/Im61USlXK/iC777cj0+adTdNQYXKragOz8uMK18+9gxeeeZUmt4to0MawRYZUVf6PIBANtFx7JHVI9PSi5c5R8D+nY+MU5888m13335RSLFKUXvJChvhpLjnrWv7y9LKkVCtVY9Thu3H+rKOoOSErBnsoeBGxkVFt71okaXSJ8TJlmHTmBObo3DznPu696T/Q682Y5IhEkyDS2dxajjvzEE6ecAAVB5b1L6Xu1enMd9LpNNP7qc8ZR5/D4FKHqJJR+jrNqlM3+9n34F24ZO4ZaFmRTgyQz2dZ9Y8KZ4+aT7XiqWHQN4tcddM0dt1/Q9aV+xQhk0u34hc0pp9yLW/99T01RDpmhlpVkqXk2p14BeUzJ58/Rdi5dXbcZVMW3jwFP/SwNZsxx1zMsg+q+BXBG7DDPhtw6W3jMV2dld3dSlohG2MVoPhl3GTC8MdSVBUVaE6bjGhuY/DTkEN+dCpmrUkFW9To5aTxozl60v4EZoAlg39V482XP2X6BfMZ7A5pa+qiu3s5O35vS6YsHMcG388lygbfwSvA9VfdyaO/fQ6qDm3ZTuplH18IUfEYhHJdFawimxTZzlex0zYlrx+nOeLC6Wey84Hfx8lCf08PXS2tyNr/zONm897rfeDlMaw6IzezuPHBmRhDYHXvOnpLRVCBHkLQiadBikUjlTy4UecQ8nV47bkvuOiMOVj1FqKqjutahHqVUEt08bJpDMo6KdGwy3lTjxQxVDP6OPTk/Zkw8ziKWsTna5YquWY+nWF4fgTBajjj6ItZ81kRPPEyyBlCMKKJLr0Q4WecctYxnHbBKAZ1+Lx/BeIyCcVELLhCkgvjiKwVMCw3grDHYMxB51JcKQAwja476nztRWIelnNQXZWY6oGJpTl40QBhaoCTJx7GUeN/QcWssXTtcka0ddBpNvPMfa9y+QW/xgraFDmT6vK5+8mFOENl0zBIuR4woimHXbO4Ze6T3DL/bjpTw5OIAaOGlvEIU4M8++clBHlY3j/IulKRupCOppkQnl8GEST9Hwmm+BZoX8D+1fOuictxyIFHHkkgBVdBIhn5EuyrrPrkh3y72zdH+/3r967XHf23v/8G0GEEhsjLeOWPr/DwAw9TLVRxDCeRpsh07dexxHgjEpB/2kgk6vmqlHCJYU0uPEpGA2ZYSzTeSpOdyDnkgq0SaeQ8YBpKh+5lHAXkROAqRV3C1CnNcMOcIYOJqQzAiUlX3gBDUggkSUSlb1SUsde26lgi+TEknaHyJdySUUSNI8mq48t06GQASgw2IiNQJi8ZCpQxD2xDx1aGUWHc5Ute90bRl7qfJBpOFX/J41LZ1bp4BBXAFsAuWwaRBWn1SEWABpU6vsiAvIBY3I2R+CeS5l4B1o5sAgT4yxJXNgoY+LFHqH7W+u1Co4RCFUXoiTFZPpSyPZZho/FLSYhUkpGYJBO5UCjJQfJeyYpw/QAggF/08fJCNAYMBYIbqXwqv1s2B2p7k/yS97NRU6Eel2pniCQRIxFmyUVLWcT8JCLSkg2PbirDpluro0s/gcilBIMpbb5c0JOTlPgWZBtQtGtEKYPYtvDEOOdadG2+GR2bbMzQLTYlP6QTI+XiCdi3bSUTMzNpItdSUqq+eoW6nFgEyFuGAiMSn2pI9rUcq0GIH4To6jgUYaGGL8lTnkezaBg10fRKrkDSGK02PKJLlZNamMi3kuzhRNGXbBkaJujGn78Kbkg2K9/mlkRvqr1LI1HFwwoDhmQ7aTJc/vLEx1xxyUIKa2MsrQkv9Bi+hcP8Wy6lfWMH7ArVQo3j9p1OeWmKlN1EkR4OPmk3zpl2hErQENb7kdtf5soLb6IrP5JqqYqViRixu8P8G+aSaknSVESj6nXDSQddTN8yeT81rHQ/tz0zj65tXYrhgIgnsL1Wip/rnH30VEorAmzNSQYsLcKXzGVHY8nvZzBy2xyVGkyasID333lfCXRTeppQfCxiqg1b6F9aJmfk1QV0XXU5HRvn8MwavpygYhM79nGzGudPO5Nd99kKXUtx4+xHuP/WJxV7ZOvN9BWXkW/LKoDt5nR0Vy5IsvXSCWoaaz4fIK0142o5xfRvt/cQZl5zFpkRHn3l1bRkR2DUDI7e52K6Pw7RPTGkqiYCQr1CYA0w6tgfc9b0Y4ibYF2hl5SVos1OQxnOPeZXfPTaWoKwH1MGDj8lUzwVbTWXXX8a+x7+Q4qVOk4qMcO9+Nv3uXLirZh+nsCosMWe7Vz3mwsJbJ9SuUhLulUNBXdc8wduX/gEmUi43j4wxJSaJTRttt21kxvuPRXP9lXyV9aw+fDVFZxz7FzCQjOm5jJQWcaGWzaL31cx1rIOFy5ioL9CVDNJaU1EEviU8ggzfZw382T2PfSHeFaNbOiyaNoD/O7Gp8kxFNPNUKgPUIn6sbMRm2w2nGLJUyRGLAkx8gF3TE4993j2/vmOipypr9UZe9jU5DX10/juAIeP+zljLzqQihOzenBlI0dcDMGNJvNwAF2zlWytXC1jOZDNpOhKt7Lq7yUmHT2TcLVLZLrU3F5m3Tie7+8/Et2JiKsOb7ywgunnXk04KJvPiHo4yFY7bci5009hux8NoyKbosAgRZ57rnmZW6//HVrgEgrxYrpEdj+ZFilDFNljkyRME3sDFHuKrP28Qou9HZ69ltAqs8MPtmDG/Am0biE+hEFFcpj1NBeOuZ43nlmKY2TwKLD/kT/kwquOFvzDFz2rlLE2jkX0IJ/7JIpQ16QJpsbw1lbyGNwy93c8eOMzUG5GjzLi2VcyGdPxaNnQZPbNFzHiuxlWV9dSrZXpyHbRqmdYMu8Zbp1/P1lrBJEvJukAZCueL7Pzz7dm5nWnU7NCSsWikqCtfKfC+F/Opj6gqc1e4BRZePclbLNvG721lTjkaNGbueXKp3jkhv/E0Fyqfg0nb1OLisRmSCrrYrsWthiZwypBNEgtqnD48Ydz7JjROC5I+vbpR03n0zeE1HDRLY8t9+xi1h0TsFzo7e/HD331Gta8ENNOURXJn2mpLYxstc2URzql05Zqp/4FHL7LeFL1FjWwBukejjzzZ5w09TAqXqj02+++vIr5027ms3fXkbLzFGv9tG+gM/3Ks9jxZ9tSsas4wqRXHR5d8icWzryNNB2EYiAPi+hOSMeQPJZIiK0WlQNVEpN2uZ9qv0/WHEoUGHhahWx7wN2PL6J5Q6gZZQICzHITE4+Zx8evrMMOMmqQ6tzM5fbHLydqhhXd6yiJh043k7AOKf8UPktIO01jg84umnR47anVTB5zFY7XotQbBW8Fm+8wVA2xNU+SaFLYsg3xTXpWlXD1nApIqbGOpg3g2iWzadtUhtQq6wrLGdbRTmvcymuPLWX6uYvwKzYpMd4bRWVk7u+uoOspSlGF7XbqZO4N55MaDp8NLKdXZN0S8yCKCgH7kUcqE7Nxy0gKH3uc9ssJVNeKlDFDNazTNbJFJRIFYQX0Mlm7me6PauQZQRCXCLI9HHH2Txhz8SH0BWVWdvfS2dzC8FSWp+/9C3Mm3oXtDVNyP7uzwGOvLaDqDNJfqZJJddFiwAsPf8bcqTdSWSuekmwixbEianoZPefz0ps3U0/D8kIf3aUyFUEzlquwkWCmRFYkcbPrO1H+5dqt5D3/Da//H4D9bwz4+e/wIDkhfKtJIzHI/cvtmzYAYrfyJTYynef1V//G/XffR6G3kBRNNdJ5xLwr5lcls/kyJSUx5Aa6Ti0SfZ/472UdLGS2l3zv+tSW9RU0DT+AkpDEMYFrK+2YiFU1sZq7DpFlKLOOrE+UKj+Jv0GXTP3Ek58EDQr7J7FqEreky8+TP9dJW1UF7A1JbRCWRDVpyhYgiVVLYv8S+ctXSC0BbSqitPG4VUeBJJZYAbYpzLCGLrn8ig0X1j+RxCS+AflZMY5pKhZZD5OhTlz8YkVS2n0FjBPArJKuRbNf9/ElTaFao16uNoy9SQKLbF/EWCbMv0ojUGy6TPqJbEdJphr3tj6xeP3frE98kp+hFKCymVCTurzU4hZOAL1KZxTArZyB8rIlDn75j6x4sfwQz/Oo12tK5vVlNJbIhVSSjjDfSb6vMN5iZDbrEY4PrnwFOo4MMpoMQKaK/VTmFyV5SlL/gsBXw4bygBjJRuDrsjQVs2Ymg6J4RiRRRR62eA4qrkklZaomYy2fIT2kk5aNNmDDHbcnv8FwrJYmEFDlusq4XYmibRxTAAAgAElEQVST4rOKoalUGUknCDy5eMSqOC32Quq2lxxv8r4pDV8j+lQd643YUxkIheUTf0RjAyDDaCNkKxlK17fzNd6nfw/2G9nE6t8nTiExr6dEw18NGNHchR3CQ3e+xPVz7kH3WlVqTyVYxQ67bsb8G8/HaYVizwBH7Hs+Xres/E2qeoEjxuzL+MnHYKZh6bu9jD9+BuFgjlKhhps2sZsCrn3gEoZv3iaKDNZ0r1EXl/oajZNGTaVfgX0dO93PjU/NZMQOTYksRhI4aiZXTvoNLzz8OlY9rRjiildVmxpJ/xEX5V2PXcJG2+XU57qvN1mVylZMgmvEtytP+eXH3+O6y25BrzkqFaN1Q4eLrjiHzXYYor5PGe+8ZCbNtaI0z0vf7uWCU2fTu6xGVBcje5qmoTqXzj2frb/bgSWFio2o6kA0/WvgpgVLeOHxv6LXXOVlKTu9TL3qTH525A7U4gG0MEMqthtgP0D3k/QZXVq4I4/QrGPmPWZeP5Gdf7YxJb9Eys5g1TSefegdLpt4EzmjiyAYUBIer2onumhtFZctGtsA+zUliZPj5MXfvtcA+zkCo8wWe7Rx4wNTCOQCVa3ikmHlB32MPXIa/kAOU7YfcS+mnW6AfYttdu3ihntPw7PEwB+QMVw+enUlZx97FfX+LK6TwjfWcOm8c9hj3y2SdXXDrFuvwO03PsWvF95NqzsMN23QU/uMvUd/l8uuvYgwFVNY6nPRmMtY/mYfab2V2PIwm0KOPf0QDhi9O9mOhvpSXmv1mYaKGGFziZHO1gLqa0xOPXQGaz8pKmKlpvdzwvjRnHTBL5WZNzDrjc9P0iIsNGClGpBKmQwWA+URqcdlsrkUnZkOVr5R4IJjLiVclSJyoKx3M+u689hz9HbKXffpW4NMOmM2AyvlPJs4eZs6NSbOOIW9frkdJa1KSJWc08rA0ojzjp/F0vfWYWkpNDtm+DZ5Lph2Gtt+byhVrxGCJib2GNZ+1sNt1/+OJ3/3lvIfiCyh5Pdw0eXjGX3ablTjagL2PYtJJ93AG88uVffrMfDfwH4tEhJNjgUhBZLIUdlKfAX2TW6Z8yD33/A0TtBJHIgk0sSLawT1OjWrn6PH/4LTphxE1a6qz45LjuoqOOuoKax+X17vPIGnkXJc5U3Rmqrssv82zLzuVKQ8sVQq0tLUwop3ypx18OUNsK8T2EUWLpnG1j9po6b1Y5PH6zY5/bCpDLyXRKsJa1qKejh6zEGceMbB5FtFT/0VoJFAgf7BgFy7iZC78oG36i6nHzGdz97wIBCw77Ptnu1ctvhMsnlH+RtU1V0jdrpar5HKSGJOjcFSiVLFJLIqpNM6ndkuyp/rHP7DM0jVBOxDkO7jyHH7ccLEX6r0pO7Palw26XpeeuJNhrSOxLB1+msrOHfq8Rx9+r5UdI/Vg2sZ2tRJOnCYMGY+b770GWHFVR6qli6L8y46jd333gQ91wgekPO+B5UCPH7fi9w8/wG0IEcmm6EUrOXos37CyRMOxrMq6LZG0JfiwhPn8dFf1iZg3xqkc1MB+1d+O7Df1UGLrvPXp77gojHzsP0W9aFr3cBg4eKZdI3U1XmmYalj+Yc1bpy/hD//4R3SZjPYNQbCZVy84BwOOH43+up1BivdSsqUD5qZcsoNvP78pyr9IDYq/OKQPTjk4MMZN3YSlcGYdC5D2V/K1bdczC77b0XB9PigexVy/Bq69AHJ4sintclkZH4In7/aowiguChbaIPY8Zkx53y+t9tw4SmUwX/t53DpeQtZ+Y9BIt0jyPRw1Dn7ccpUAftVVnT30tXczDAB+7/9cwL2/aEEEjXeOcAjf16I0x6qwUsuEv2fVLngtPl8/MYK2tLtaJ6OJ8EosqHTyuj5Gi+++Wu8DCwr9LOuVKYspKjtqOS4r4P9SAHoBFH90+3/FewrUPwtyP0k1OTbgf1vur9v+k4BbaIvF61bxsmw9NOlPPrQ73n/3Q9U1JhpSBGCrC0lS/hrDsnGikPJJURiIZFYYUQtDqlZAhqTJ5T0pukNQCxANXGJy316Eqkp3LvS5hlgm8owEbsWpB1Cy1QMqxojFKOeaPvFvJVk3goPIsxrwuBL/rJNQekpVa6+kvx4WKbUqUvKjxwWAv4DzFhMvomhSTGvjfdUzSOJzkONNaZsEJRxWA5QeSbJ78L6i/xFmHwlA1KRO6XEv9CIClMJ5I38aXnWSowga7bGYCHGJJU7od4DkTDIlVLAvjD/EWbNUrpmAdyi0w48T6UmqYIvFbEXqZx/GSZsFX+VvD+Jfk4GA+kNaDRsKgAZEZvVRgyoMPACvk28ukRWCbhN3h8lYZLUAbkfeWmUR7cRfSpV5aFUUyetfmJmzBkOWSdFWlg4uS9Z2xf+i8Yte4SDNRVtKmmagbCSKg0qVuYnI5TH2UhSSmqCkgAZiQdV8VyJh0AkSOtd9fLnJIncILAMtRESqVJVHpM8fUuix+TEZxJLVGE2i9aSp6cjR9PwoXRtvTltW26KNayTmmsRp11CW0zjSTuieEskwk0+/EnPQ0Oe1oguVHVGDbAvWfYiCaubEiUrMokkMUR8Io5Iq9RnQFMxav/+JoyeAOhGVrMa7mIcK0L36zQ5KZrtLF4pZM7k23jhsXfBc9XwVqz1cvSYUUqC46Zh1F5j8AbMJJHSqnHQEXtx/mVjWP5RP5PPnc2qT3ziII3hxHhWgdnXTWa3URuq59Ld14tla+RMF/rSnDxqMgNLZU1iYKUHWPzSpXRsIZohU6XfvPjIR8yedC16JY3my1AW4OYyVOqRWkfjhtz5+BQ23CGHb0jfhLzfElbhK22kdFvIcfDCI29y6XlXkzM6VTqI0+Vx7V2Xs/F32pVURiJmQy/JEZe0TTldvP7EJ0wdv4Cw1DCup2DCpWMYdfwOBFajRCnRm0Eg6Qwab720nMnjZ1PvNci4zXRX+9jnkB2Zcd1pGFnZPLkqoejofaay9hMf3ZfHG6vtgmVl8P2IcjjIQSfszuQ5RykplZw/S6tszjpxNkvfG1AFZSIzrBY9UnY7mqlRiVcya9Ep/OSInRmslnFSGbXVe/G+97lywi2YQVaB/a32bGfRvVMIjUhFolb7YiaccAVv/nkFrdlhlAcLpJwymuYQxBkC02TbXYey6J4z8G3ZWAWkDYePXu3mrOPmEpaalBm4yhdcuuB09jpgJzXQybbBq3tYms0bf1zKpNMuh2KT2jj61gDf33szZl8/GbtF46VH/8GV59+AXWkm8mJq5lr2O2JXzp81FiMH1XoFLSVpX3J+k8+qRa0uccJyZayTNk381RanHjqbNZ8MoAkZ5Pgcd8ohHHzkvqTyjRQfYdO+1mIrG2Bh8wX7S5JRT7VbSWvaM10sf6uX84+Zib86RWTXqOk9zL/pUr7/08355K11zJ91Kx+8uQYrzlELStTCXiZOP5mjx+1NTY/or3eTSmXI6Dn+/NhHTBs/H0f2+74AgwGOmPRTxl9wFDWRkJoOsoCSuFaLClkjxdpPy5x5/GUMfiFRnQ7loIdRx+zNpCuPoWb46LJRrOlceNJN/O2ZL7AN938B+//M7CcRERWGt7aRx2LxnIe4Z9HT2H67hOUSxHUCvYodNVGNC7Rv6jBv8VQ22TGvfFq6Z3DXoqe4c+GjpMIWZZiVc5qluepc3ldfwagT9uSSq0+ibnmUiiVamlpZ8W6J8QdfjtevEwcS/FBi4ZLpbPuTNnyriu6n6P6ozvijL6H+eRbD0vHtAtvtugEzrz6X3FBhUZO0LPm8yPU18sTPAYZDMohaYJZNTh09g8//5qHJecj02X63IUybfzqOY2DJ8KeKNBO5pErRIiDdkhhoB2OT3vIKLCdmaH4Yg1/EHLbzONx6u5LeBqkCR43bn5PHj6JaCpgx6Tolf0mbbXh+jaK/mpPOHc2YCb/Et2sEhk9vXz8bDxlJ72cBJ4+eQHGNjq3liMwKO++1OZctGIeehTBXUVGdEiogsl8n1Ch85jP2sGkUVhvoscRGlujY1ufuJ66mblaVNCkqOEw8di4fv9KNHaQTsC/M/mNzvxXYH9nVRose89env2DSKfOx/MTjkx3mcfvDC2gdaRGbEbWasCfCarfy1N2vMf/iO8gyRALPKUYrGXvh4Rxzzi8YpEKER9Zo5h8vr+HiMxapIS+IRJ9f4fL5E9lxhy059rBp9K7ykWyvYm0ph524L+dMP4G4FT7uXUdPpapk2yIxtuKIEe0uXVYbrz35CReNnU066lTG28FoJYvvm8dW3xuq9Pmal6Z/GZxzwqV0f+ThuAY1Zx1HjP8pY6ceSp9fY8W6PjqbWhiWTvH0va9w5QV3YPtDVCBAZliZe5+ZrWSVoUTT+Q53znmMO274PWmzCUc38MuCG21iU0uY/XyZF95OwP7ygX66SxWlAxFpuWz+vhWznyiA/+mmNPvfVsaTcL3//pYAnn//L/8nw+83MftBHGCZos0SnbcMh7bSWL704h/5wzP/SXlQMluTvHxTJQU0bo1EGBW3qXykCTsbSo6xkmZIykwSnabSXBoMaQKhk79T0/v6THaRvqvBoZHZbxvEKQddvsSDoosuu9ESJ1oyKVRQcY1JxGiS3CjMfVLWINpHJfURo5FWV6Vdku1tmxKpJm9sr0r9Ue1tIscQoKVKgZJWSdXMq3L7XWWC+VIi87V5T4HiholXEoIss4ZjifwnKSOSs5ylco8TqY9sBVS+tZnEaSkGWElfZDKVFVxDVqSYN3nNZDn2VTupYqCVdyDZKsQKdAuTHuOWk2QfSQoQtlpc6CqNRd5XYUpUJ0CIpScNdGJgFKAvum75JTKkZCBJBoZABLNK15tU/AgE1aNAxAy4pqYiu1zHIq/75ITJkiFBXbOTxkfl4RC2fH2zsdRdSJqED5HknFVj9JqOV/AJaxpeJcSvyXOIcbw8QSVS0iPVb7C+p0ANW2JcSqI6VWJAg05PIkJlcGwMIlKHreog5F2NlF9E9W3qhtooeSmLuC2Hu9EQ0ht10bTJMDo3G4kxZFPiTAYyLjXbEGWGqrtXx5psSSS9RH5mQwqmhkJlsl8vE0uKh5IM4UR3WlPH7b+7iYysrsp+wthVshFlWvYHSdsxYbXEBp0dKjWqtjqltMAfvL5SzuuKuY3MMqefczT7jdqJw35xNl5RXhuRI1U56oQDOfWMg5g5/UZefPbv2FGX0nt7bh8nnDuKo077mUpZKPsl+ou95LJp2rN5/FUmY0ZNofCFKRMNdrrAoucuYsS2begVh1Xv1Zg6fg4rP+xVmnvxDLQNbWdA2LeyDOAOsRtxxxMXMXKHLDVh0NYV0fWa2oLJ69SWayJNipf/410uHidgf5iSDjpDPRbcPpXNvz+E7vJaar6UtTgqX3F4extGFZ777dvMvuAGnDhPNaiQGZ7iqlsvZNPvdzAY9ql+AUnCkW1YxsrghincWo7xx0zl87fWkjbbqcQGQ7ayuP0/ZmI1y5BtKt/GUT+5mLWf1NEDGTpjfrTvLvz1L+9Q6I1IZ3PUrWUs/t0lbPadNjVYPnXPG8ydfDeBJwkVHjvusAXvv/UxRtysYiGrrGLWojH85IgfMFgt4qSy6DLk3Pc+cyb+OgH7eomNfpDn1kdmqohQOV/ces19/GbBS6TMTmr1OumMTkuzzro1g4RhitDS2WbXYVx/z3h8S3wJHinF7K9j/HHzCMt5KtVB7NZeps8fw74H/RBPr9JfLSq9b1pvYtk/Bjj9iKkw0IYR24qZ3GmvTZm76CLMFrjhyvu571fP0mJsoDoa6unlTJ5/Gj8/eg/66usYLFVVyocYf7UoxNZS+L6lDPyOFZN3UsRrU5x2yGxWf1zD0iS7vUhbm5g1q7gpS2njlTROkS3ymfLo2sDkZz//KaOP3B+3FUpU1KDVmutk2Vu9TDh2Fv5qFz0dUI37uOqamWyy5QZcM/dm/vjs2xhhLolMzlY44czRHHPGvuhNIb21fgaqBTpah2FWU9yx4HHuue5RMjQpcqai9THltnPY96AdWVcaYKBSU+Z519bJWB4tTh6j7HDGcVcy8EFAoXcAPe2x3S4jmX/bJKJMQyJYgwtOupm/P/0ptpHG0/+Z2V/as5qaai39CuwrlbDk5WsNsB/bLL7yEX57wx8ISxkcN0Vs1mjqciis0FRvQ7+3glMnHMzYiT9Xn/nVX5Q584TpDK7S8UsRrV1pttt+G1556Q015Rk5n13221INn75VY7BcoiXf/jWwLzKer8D+Vnu1o7shUd1g6Zslxhx8PrnqCOpSYJkZ5PizfsFJ5x1AWS+wrtxLVSIOlWdQJ2vniYJkY2uZIcNbm7FLLmccMoMv/iabs5QC+6GYQHOyGY9VDr/ILJVBUmhEM6CtM8Muu3+Hk8cdirUBVLU61WCAtJmhusLm0B+Ow611KIIrcIscPe4XjBn/MxZd/iD33PokGWO4ItACs599Rn+Xc2aciDtEZ8Ar0Nvfx8hhG6HXDApfhBy1/5lExWwyuaSKnH7hoRx31j7UjSof9CzHk8hwXSOfsmh3U+RrnZwyahor3/MIqja2q1POfcLv/7SE7BCRONeg6HL+sXP56C9rsMIUvlmiYzOXOx6/iqjp38t4Rna1N8D+Ui44ZZ4C+5KSkx1R547/mEduuKRMDShpkWw8cgzh3RfXMv7Iy2lhI4KgQpjq5+izDuDkC0dRFKZbrjZelrmTf8OT97yJq6eI7X6GbQH3PHKdwjyzLrmbpx74C3bVId0UYuaq3HzftTRvmqJXq7Gsd62axiJJm9J1Nuu0aaGN5+5/l2lnXk2TO5yqIMKmAe5/+gaahgt1WyEVt1BYpnHWMdPp/kiSFmVIG+DI8fsxdsqh9AU+K7r76GpqYWjK5pn7/soVF9yG7XepBLbskDIPv7QQ3Bqa4fLqS59x2bhFlAcMHMGOUZUNukayYmlvImPSymjNRZ5/52YF9lcMDPxfyXgSoP8vaD9ugP3BwGP0ccdRF1e60lJ/zaDb0Ox/Ezj/JmCulgrfAux/q2iLBvaQjOmkpENYmQSoKeCnWaxYtopHfvcQH330CbEXY8sv0ZQJSyC/i6lLTLyN5JQkfl4Av6VWLRIlKGVcCYyWVDJp3ktiGxUUagD9JFU5kbmsn+YlisqTeCiRzNs6RtpRxl7ddNROf32TrGir5EBJNFYNQCnAGpHeNOI8I5H5NFo9FZgPse0BZbYSt7vIdCxhY5DiItkASO6/DA0CjNdD4IagQ/kGGlnnKlVHqcKShc/6EiphnqUbRVJtTC0pwjDlS/TjIgFKaq8VPm30IiYFYes7EpNWQNFlyppAHR/q36p6oMaGIDHZJWrxxpcaEBJxjxxnMhwk0hzVlKWYRLukqSGgXvGU6Sioh0pnL8OG0nSKYFW2EYp5TQq7pZfP1SJaHJu8ZarSCkc4eDG+xtL1J7nlyQI6KfYSMCxJKEkXw/pQcFHBy+MRkGOEIm+SITLZLqw/7uSV9Is5ZZQKagGVgTKVvjJhJUQTvKcCmGI1ieuRlII4jdY9uWgmkFvAlyoXEpOx3jBfq4KdZMuxfusljojAiakaAVXdJ7Biapk29JYWhm2/NRv9cEf0DbswRnRSzTr4aQfPkrptkQ3o1BqFYlnNUABRJWDpYqwOFfjxdNm+QEp0Bv/mJu+hvJZJE2gD7KvZsIpry4W2SM6VXOssbiVH9wchF58zn8/fX4lt5vEENDVFnD3hNO6942lWf9GnBiW5II86ZC+li33koUfRvBSu3q50tEedvh+nTt6HMOtRjXX6in2yVlF622YnQ7TWYcyoqf8E9he/PIO2kYkRat7kB3jozqfJ2jlVsiSU+NkTz2HRDYsZ6Kvj+7Kpi7jjySkJ2DdiVvdUiOIEgMsJQDSZeQ0eX/I686YuwQk6EinC0DI3PHA5XVu59Nf6GayUFVMsIGSDtuFkQ40lV/0nd179KEaYQk9F+NkKv3lmIU0bW6yrycq/rOLeRIcpuc9Dcq3SV8Sph05m6Zs9pPQOfC1NaliVOx67nNYRjVpqT8D+VLo/89B9Afsax48/iFf//A7vv7GG2HeULGbPAzdh9sJzFUs+7ojL+Pxt4R8l/38Z8+dcztVX/orBXgM3laaqrWHW9WP4yZE7MVgvYrsZjEBvgP2bG2C/wjZ7DGHujReSzsEn/1jLuWOnUF7aRCqVxaPMj/fdmZHDu7jn9oeJA5fY0dlm96Fcd8+5+GKQDeqkFdgXZv8q6gMZBaYr2mdMufIkDjh8TyIrphz4KsLO1W2e/t3fuWrqYuL+FnzZzGWqbL3zEG5YMkVliJ970hW8/Xw3fl+GXC5FPbOMeXdO5rv7bMK6SoGBoq9kcSJnMaTdUyXqSJlNgGuFdDXl8Fc4jD/yMlZ+JOx4M3Hk4XlFUo7EEIeqwEpFDZrCmoLnlzDsFWrl/+Of78HFV56CVJIGljSs23z2Zg/jj7wEva8lGeCNMpfPncKLf3yWRx94kpzZhRbY1IMyo47dk/OvOAzpKPOdGqv6VlPHp6N5BOkgzfyp9/Lsb1/BjTJqWBFGe/aSKez04xH0VGr0icTSyisjZtb2GZJtwSjCBafexDsvfK7CJkKzSMcmLr95ci5GHtUb4P5X4t2FJ93MK49/QMrJU1cynl24aN7R+BnR7K9WMoh/1uzLNUucW2WGtbSQj10WX/koS659BkfoVLleNQX86Kc78vQDr0GUUhKITLvPbx66iqYWk4d++yeumH4LOWsIrqPz81/uTltHG4sX3YtjttBfXc2oY/dg+nXHEzp1CoMDNGU7WPGPMmeNvuxLZj+0S1xz1wwU2E+FhFWDN19YxYVjr8QYzGC6EVVjHbNvuJDdD9yasl5iWe86cfLgyzlPl46bWuJFkFIziVZsbsMpO5x+8KUse0PAvqsKsPyorqRp0rMix4LfKKOTrbkkIIlxRQi1DbcYwlX3TiY9VFI7B7F1h8GlMYfucia5aLjaUsvjPubMgyiuq/Pkwy8Q1S0cPUMYF/jOriOYvuBsUsMiak6d5X3diswc2TlCSU7/9OgnXHLWfLRaU7JlTQ1w7ZKpfHev4fRFvXzSLxSl0HI1MlbAyJYmmqpNjPnFxSx/twpeCl1CQFrWcvMD89jsu20qhMXr07ngxDl8/MpazEDA/iDtmznc/vsFxM2wqqeHoi+afcE2iWZf+gDwpTxMY8MhXTSj8denljFp7HzMBrOf28DntkeuonWkhLGFjaS/ENt3efSON5h74a20WSOp1guQ7uecGcdx0Jjd6PcLpJ00hRUB446ZRc8nGumURW/lI+bddB6777c1lpPnby+v5MxjL6E1HkbdG6Cu9XHaBcdzzFkHUEzDZ+uWKWwXh4by5W09LE3Gz3PlhDt5/sF38csOWq7GBjtk+PX9MwndGlIHmdZcBpf5nHnMDHo+Etm1ju8McNRZBzB2yiH0+z4ru/vobGmhy7L5w4OvcdnEX+OEQ1Sak9tW4vHXFiosWhgIGH/ydPo/lLJJ4WvKbLblEPbY+Ufce9tj6Foajxq0DPLcezfKW8TS3j56yhWqQmRbjvI8/iuzr7DEt4mFFrC/cP61sYD9g487Fs8w1SpQNNgqxjGRNyqD7v8E9v8V8P9PjP2/AxL/2/9Pcoy/mlRUE5qYav2ItJshrIe88sqrPPPkH+hd05dEhDVYW2nklSKuL8n+hspHVidKWKN095JskiT4JF9i3EskE5rs69ZX0gswXZ8zvz5JpTFEVPVYgjtUUo+s851MSsU5ivBL9HdSKCTyAdVZZea/1JMLwy4TuB80JDtqommU7Sg2OsDU5UvW2XWV9mHpNWxT2hnlpCMG3BIqgFaYbVVTLe4oGQzEI5Bo9ZM2OAstlISKRjm5SDpUmmeQ/Dtl5BVJjDToJgkWIgGSBjw5oTmNDYAMALKKFIBhGsJsJxp7BdblNNMwFAuFk6iNIlXU40nSgnyPys+WjUNSTbNedZb8bqi1qoiH5EsGNslCkOQkS/kYJLHHUxdiNxgka8aq2EmAf1Aq4g0U0Gt1Famqe77SLMqxbOppNVDIZkilBclFW8YEeakk51b6BeRkQF49/0QaJBIdWdcmTYsqlUreY0MSQmSQkUcm7Xy6cuzL98fCsopEQv29Rrm7zMDKAsUBGQZizNBV+cOGb2PHGWzRworgOxbWo6oSWoTRVnFijbRR0RclFdsyHEJvXFZRe5L6I43P9YxDjx6S3mwDNt59JzbZ9fu0b7kxUVMTZTEQE1EM6+r49KQBVZ6DSE6iUB2H8midQNWg/JubvL8iVviq1jvZgkmbdJ2UodGazasSvNoqjyfv/SN33/wYA90lXLdJ6WELtXXkWlz6lhs0u8NU5reRlsfURz3uS+RnYQbdz1APawzbIsPpFx7CngfuoOJoB6pJnKYwvl35VmorDU4WZn+pSaxkPAVuemIaG27TzhNL/s6iy+4lrOrkm1IsXf0+Z50/lp/97KecduqFlPtjAk/AfswdT1zMBt/JUTNgdY9HGEtLtqSPQEdLmrwOj931dxZM+Y0C+5IEkhpW5IYHLqNrqxR9tUEGJeJWYqdCGNY0hFyocfdV/8ldC3+vTMfCPPq5Mnc/fTVNG9usq0SqjVF5QDSfjKkztKkZXcD+6AtY8c4ALp34kUtmgxp3/P5ymv4J7E+h+zNfGTjlM3nGJaOxtAxXzfg1eUd03P2Y+UF+tXiO0jxfMmke/kCeQb+bfUftzCUXncpBPx1HWGnBcbMU/ZXMFGZfgf0StptCwhFeuP895kwQsJ8j1GpsvnMHN957Ed2rYi6bOod3/vIJ6agLIx2jZavccc81PPzAH7jn148qM6nmRGytwP75eA2w/3XNflxuSdrUnV7OnnIMu+2zE1bKoFyXpm2fNSt6WHLLQ/zpqbdptUcqjXNP7QsOH/sTxk8+EtuJOPPomXz0lzJ+n2iSU/i5ZVz/2xls8v0O+r06PQN1RD8mOe4qPEE51mXY96Z41b8AACAASURBVHAtn66mFP4qi7OOmMWaTzxiX/aDFeyUdCAIQBFpnkHgSciBgVeLaco2ofklIsMjsqucN+1UDjz+h4SunINNPn2zl7OOmIbW30KpbuDmddx8wMruj+hqGQLVFPVSrGQbW353CGPOPYTdD9iKuhni6TXW9q+lq204dt3hqslLePa+13BiAfsxkTPI1fdNYYfdNmBteZD+mkgF0qr/Imt5DM20og9qTDr1et54YblikyOrROemKe5+Yi5GE6p11o1sJp18QwL27WbqyqD7v4N9RZlI8EJcZHhLK7koxeI5j3HPoucxghyx5ePZPTz09M2cNHoi5X6bWlV0MiWOPH53zptyHCcfPov331lHNt1MqK9j0eK5vPHG2yy+7gHMsJVqNMD+R+3CJQuPInLqKmqzuQH2x4+erWJ0xaAb2mWuWdIA+2J0Lxu88fxKLhhzBekwR6jX8Mx+rr5tJjv9dCOKcZ3lvb0qGlM+V7HIOvVBNAH8uo6rwH4rTsnmtNEzWPaGyORclRBUCvoJTIk1FeltEhghVye5atTFu+GkVetuxStw/IX7c9qkgwhtlGyl3m1zyK5nYFVaMXVXseZaU4naoImjizRLI6yKKT6kdajJSWcdyt6H7KISr0phnd6BHkZ0DsPxNf74Hx8w7ewFSeqLEC+ZAlffdRE77DWcgXiQj3uSRmfVFGt7bNiaJV9JJ2D/HyU0z0U3QirpNdxw71y233U4gREQF03OO2YuH72ypgH2i0p+dftj878E+4lBV4JOErAvrc8idxS50IZdQ8jH8NrTq7hIZDxes1IHdG2W4opFk2geJoEejUtMKETBKubNuInepR4ZS7aLZYrRcm78zeVst8cI6lIqaBg8etfLzJt2O3qlBTdl0DIsYuGtUxm6ZRMSNFbq1xl3/MUUPtWo10rEZoXv7rEVC+44n5Iw5IOrlTdLrnRNbhMbtZhEPS6njr6Ewhc29bJOkO5n70O/w7SrT5CgH5atXMOGXV0UllUYf/QMej6UuNkE7Mvm4dTJo+kPGmC/uYVOW8D+X5k18WaccJja5mc7Pe57fA5uCyy47C4evPtF0n4LdWmZbw+Yfvm59K7u59qZd2PFYqj20VoK/Of71+O5Gkt7+78R7IsM98vegm/S7H/TVVzA/jULrosLfp3Rxx/3NbD/35n99eD/6/ejYNo3KHa+jbb/38GKr/9/AfvJrWEQlMLlRpOuL3WDkUYmlWHN6h5eeeV1/vjCn6gWyorll7ZBpcH+2h02Aj8Vq5uUciWMvkh0BPhLc5usYcRwWYtE1ylxXUmBV/Kc12duN4yKMhAJAJR4NzH1SmmGorh1pYuUL9u1leFNjBaRLRXZSXJQPfCph4EqAklaA9fLfpQgo8HIy8VDwJ7o+pMvJQES468W47pVbKuq2iFF/iMaafVlir66BmFNZe3K+lfMuA1fbxLLlfQKJ2OdAOnGykWkPqqpVrlkJQJSLnXy1GMFyBKwL6DZU02OIgWSanIlCZLhQoCpLhsDMcdI03FMZEjiiGj5GxVzkVRqy3NMisOE3VTDpZtJfAVf9lRKNGid2C+jywkspZPL2Axtl0g1YRcMFQMnX7HUgdcFAEkbcFKzrYU2epRWf66V6lT6i+r4KKwbULp8TVh40b/7Jo7fkRRXNLYU6w8cMT7Ln1UpWBiSEXlVKCd+mVCkhEWcccmwLLYGeQUkXtTVUqR1uQgbKjUlLEv9qLTBmAx2V+hfM0i5UBX3OE2+hS+V8sKaSeaymVHrZVFwOTIYybAibKMIyVX3g2xaNGzDoSbNfgQUjAg/52I2ZdA7Whm6/dZstcfOpLfaCIa1UkzbdHs16prERDpK8y9eGHWM/9tb8r6q5yZJWA2PBZEUn0QMaWpXJWvlPrj0nCv4+wsfgp8jJZKkyKMU9LHjLluxyaYb8PLjn1BbZ5BK5eivruMHP9qcXEfM3/72OoPr6gpQp508Ja+HdJvPsacdqEx+0g4rjH/dqzKkpZ3KCknjmUr/UpPIE4PuAPf84VqK5SLTJ1zNZ2/1097Rzhdr/8EP996Kq66bwWC/x7lnXEL351XMOEukZDwC9vMqKWlNT12BfbXdUmA/Q9qEx+98g6un3I0btBOGNVLDCg2wn6O3WmawLBpDXw2T7dkWNSDcs+B57pz/CFYo/oMIP13hnqeuoWkTg556wGCplkQDawEpO1ZgXxuAMQedz9r3athhm9q25jf2ue3RWeSGyTlHBMcRR/1kCms/DRtgX+Pw83bmsEMP4aJxV7DiwwK1qgDAOj/aZ1fW9azho/c+wYzS1Mx1XHHtRfz4R9ux23ZH0OJuSbkUEpgFJZvY58jvNcB+OmH273+XKyf+GsvPE2oe2+wyguvuOYebFzzJkpseIBN3StQWVXMdZ1x0AkeftC+Lf/UMv/nV4+iei+H4bLNHJ9feM1kNU0FQJ2tafPjqsiSNZ6BZDSmh1k+qJWKgUlAGT0mfMm05Lk08icgPMtikqUYFNtyhiVmLzlPDoKMZnHXU5Xzw5yJBf550yiVsXs6190xjsx8MoRDWWddbQ/sS7AvzrswzCuxLwEFXUwZPwP6Rs1j9UUmdCvV0nVFH7MUxYw4GW+I1IzUcCgv77BMvcfO1d5Dzh2GlBJB1s+Oem7DwzimQkd4Vg0/fEGZ/GnpfK5XAJLSrjDryRwzWlvP6K29QXBuh/5dEQbLRddenSh+/OPJHXHj5Ceo4F6ZazkupyGb2hXfwtID9KK8Ii9Ae5Jr7J/CdH23GmmIPBUnyiVxF2uRMjyHpFvQBiwtPu5o3n1+NIVtMt8KQzVPc+fs5qoNBzKRu5HLhSdfzl8c/IG23iGr6n8D+0p413yzjUYlmRYY3t5CLMiye8zh3X/c8ttZMZFWpW6t4/OXbeXjJ0yy+/jGsuB3TiGnrLDPuzNOYdel1RGETsR6w/c5NXHfTFG65+THuXfwMkST6uAF7/mJbLv3VsUROlYHiQAPsVzhz9BUK7IsEM3SE2Z/ONnt1ELsBcdnm7RdXM+HEWWTiVupRmdAtMu/X0/nBvhtSMUJW9PQkzL64rlVktaiiJYTBQDI4Rra0YJd0ThVm/00x6NpoVo1NdxrChMvPIJ2WrYZsh0SDqPPn51/nypnXkU8NQQvTihDq2CLmxnvnqAK4YqVKcVXEsfuci11tx69F6Bmf7XbbCDeT5uMPPuPzD76gNd2quoWkOGvQ72Ofg3dnwsyx5DqFJKkq87Jd03jtyY+YeuZVWH5r4otJFbjq9sl89yfDKBl1PuyuKSlUHHukLZ+RrXmyJYeTD7yEFe+VkgHc8Ck7q7n1dwvZ6vtd1KljeQ7nHDWXDxXYT6s0nvZNU9zx2FziFmH2e1Uajy/M/jeC/S6yCuwvZ/Ip87HrksYDVraK1eyzrtCNm84RyjbVkwHBxUSklZqS9pXDtfxov+24+tZJqvdIlKXVbjj9yIv5/J1uWtyhFMt9HHr8fpxz8SilYFK4LoTf3voqd177qGp114w6carCNXfOZvPd2+kNiqzu6yUITNqbh9LpxHzx917OPGIGTnWIIujK5grOmXUMR56xF0Lcfvr5CrYcuQH9S6ucdfSl9HwozL5B4IjZfH9OnXKwYvZXiUG3pYUO2+HZh15h1oRbGmBfQiUqPPnaXJ55+G8suPIWokqLwiVryquULHXq7BN48K5nuX76A2oboJqbWwZ47oPr/gewLzLaf07j+T9i9gXs/zOz35CrfNlSm0RKKrD/r6L/RpvXf8MI3yKm81t4fb+822R78FUBlwq+VN3gYp4TLZZUNadVbGisO6xZvpo/Pf8n3n/rferFmgL9STnCV/cjTLP6m0YaTyLvaAhOFLhNMs4HI+HHNWXClfplGQaUuVLdGtn0ApXl7iT+UUB8AzKrAEzJ+VflYRLnmbRkSj+4Kn5KuyqnXUy/0gcgjOt6GZFCm7Jq/lptk1hDDfWzE1mOvAbq0i+pK+r/hYppF8OvoYsMoYZtBzh2hG0LYKxgBWsUcy0vSNIMHOA48qlZb25NImgkBWK97Ccp7hJ8mZiAE0OzyE8SIJqkKilbqBI5yfBgiExJGHyJDlURp7L1iJRMSAYJtS1QVdryb+UrkQwpQ7KZRJiq5mABtBJrGJZpzhq0tzg05U3kIQd+UUmRLNn1ywXQl38rkphE6pCkR8hwIzIq2TgIeBNjV4QWJO2cqhzME+19qKQ3Xk+NetWjOiARkVXCspjJdLS65DyKcTcxFrsSY9hYn6nUH7U9SGJHVQKSDIQS49rYjil/ty4cumxXdGJl8BVDua40oGIc1QY0qgWPck+NSm9AVNSxJcauJq+lhWU5ymMiRjrxPCQbCyORNq0fQmVoVbkeEaGp4RkxJRm0Oppp3n5LOnfagWG77IS98XAGLZ2KvAeZFBUZwP7tLdncKGFYQ7csP0nen/ZcCynxjtThmrl38tTdL6OVJYFbEln6Gb55ByeOO5Qf/3wHZZ4+9oBJ9Hwmm6ochaCXw0/cl0mXHcW6VTXu/PUDPHnfqzhRG4FsbChhN9WZcu0p7LnfzupzOFgaoL2pRSV6nChgf1mSxy7M/u0PLuDWW2/nqQdfJasPQyKCtOZBZv5/1L13nF1luTZ8rb7WbtMzSUhCE0QFFBQFpSjIQap0CEV6QFqQHloIEEBa6BA6QQVFEBtFwaMeGypFqvSQPn3XtVdfn9f97AH04KfnvO8/7/CbX8JkZvbaqzzPdd/3VRadjM9t9xG8+dII5h41H601BvR4Euyfg1mf6kJbT7BmlACcOhrVvRvo6YX7d2C/D3nmw5s+gZu/txCDH+3GWDtAgwn0RiTXpKdQRLcNfPeG/8Ltl34PFnm/Vo7UC/CdR69Dz0d0cXOoNUMkdLPSU7mnp3Z1g66Vh+16OsZez2AlPUi0Nno/kuOOH16I0jQ+lTaVhDiANJ63KJanG4+G2fO2wNFH743v3/VfuOWb9yELirCdCtqx8iQnRSFuN7HVVzbCgiu/gYKpY9vN94EZz4ShlYRTftENx2D7AzdDPfRhuR7MRPs7sE+j1022WQ97H7Q7Lr3oCoRjJjS/CNOZwKZfnIULFp0OswTct/jnWLLoJzBjF6YT4uNf6Md195+HNuuUJETZNPD600sx96DLkVV7ocUFkEJHS8qITQnHAcXlfuyrQCmnJPSoNI4xY6Ne7Dtne+x62FYI7TGUsh6cM+cGPP3TZciqFTiOiaj8Di688QRss/tmqCUtjFVjJFyMGIbYofGQ9ElOMQXmUyplAfsnHHAp1rzWknUtssZx4HE74bh5eyJm2JPGXJaC2A4vf7WJow6ci3TZTMSZD6cnht5dx/2P34iutdRk7+3nhgXsa+N9Yt064i/DDXcvwJbbz8KKpXV8a/GP8dufvYzWuCGCb81J4PS0ceRJe+KAo/5DLEhT6qRCE4vm34dH7/8j9KQMhv0mVh2X3nMMtt75k1jdnEA1ouMH16QEJSPEtEIPjKqJM46+Gq/+dljRX702pn+0hLseuQRaJUMgYL+AM4+4Fn/4CTv7fQjQ/HuwP7YGIScg/8DZVzPYOtbqZmefYP9RPHDTbwAWk/kE3IEGfvDUYgTVAIftez7ieg+iVgTLXo1iycXEeA63MAg4bVx8zSH43I4fw5IbH8XdNz6KrNkDzUqw/Z6fxAU3HIjc8TtgfwqWv9zG1/e6FLF09tWE49ol5+MT2w8it2PooYOXfzOGUw5dAN0vI87bQtE4fcEc7HTgpxDZGVaMrkFMe2N25LhnK26v7IsE+zN7umE1OV27EO8+T+tNgv02PrrNWlhw5ylwXda2gfC/rb9NRlpjwDeOvQgv/nEFCuY06FznKytx9w8WYXBDVyiVw+80sc/Wx6KSrSX3ce4EOOzEvXHICduhOpbhiR/+J7592yNoDptISWOsFNGiJfERn8fcc/dDbMawbAuWD7z6m1U448iLEdc9GLoH3xrHwsVn4rNfWRdpMcfrw6s6YVMpPDOX4sWtuzhi9wuw4tWWgH1qDMLCajzyn/eiNFWDUUyRNQzp7BPsGwL2mxhYv4B7fnoZ0AOsHBlHM2FGBa03CdBVZ59mHbTgnDV1EDQX+/Pj7+Dso66AG/RCT3WxyHTKQKPdhgiv0gIKhim6J91moBmD95qYuWEZp5x7OD67w8eE6cB18dknV+L8ExYhb1pwcg+tsIpp6/bA6dUkLVywCSfrsYfVbzTEwCVOWoj0cXxxr89g3jXHIyklWDa0GmGoY2r/Wug2gB/d81vcMP/b0Bvd0qQMvGVYuHgutt59Uww1hhHFFga7+lB9NxKwP/Iam5yagP2DBOzvgarQeJhRQLDvSljjglMJ9tdClllwKiHu+vZCzDv7HLzx4jDMdArcQoyBj3Th4ptOxrqfqOCBOx/GzfN/DDeagYTdXgH71yJ0NSz7h84+J1n/a7BPge6iq6/PG3HU6exPcvY7aaxs7BL4iX+8Arb/+PGhvP1/A8l3tLMfUif89x+e1AAoKo/6lP/oKGLRJ5pcDBWkxP6zbdgiWF36+jt4/o/P45W/vIpGtQHbtKUbLd1lFjDkbqeZiFVFJDX50gISFU0lZPQ1xzd0Z84SSc0LCcwlvVc4L0LdofJ9Mtxgstbha6l2sCoMFOWBYJZe/gwq0aE5poB9uoPQb12zlY87qSLiaNwR+JJSJOUJj7UT0T1pPETmAH3VBXBLbLuKbled/0S6hhTzWpqPgjEuXtNMx2R8gFCETAqAlaMPg7/485ZdFx6jiHVZVAgoV2CPf1e+NKo4koKpoweQ7r98//upy/LO1TeoSUVHWDwJS0kxMk0dFoXDuoYChVIsEpDCMVKUHGDmtG64JkfuidCXhN7EVEo633AiQNoVT8EHJiPq2Aj+lQUqOfJKhKHcjYTW0/k7qxgee6GjIWDlpScGjMRE3s5FjOvXAvg1X0LJmIKahRBtAcPKCIqsVDkOORJCZghg4LiT11FNANRESP5KdyhadGYpDCl8LOSREiLzdbVAhx6aaAwHCCaoC0gQtlJE7QyloBcW+aZ0CqKmgBMgEUsylZj3NJMPROqrijJTR6hlaBD4uyZa3UXY68/CeltvhfW3+DSsWYOo9bsSCNaIQ2R0nOKUhC5KkpWgQu6kAOYEQNaCXIrLXGvDsnMUTA/dVjeefuxtnHPCQtitHmSRKamhxekJjjvjUOy87+Yy9YhqOQ7c8STEIw78VoaslGL/w7+EE8/YS7jlvNEXLXgQ997yU3Q5AzIeZ/DNtI1NXHXrfPStbaIeVeXrwWobh+1+LuorDLkethNgpz23w89/9gu0JjKUi71YXX8LR526J+acuicMF1jxeg1H738G8noPUt9B5jVw908vwNqf6oGvB1gz1kJCxyKNVKwM/b09cA0djy55BtecfR+8uBd57sObNoGbHlyIKRv1Y6zto95iN4pFXIoez0OvoeOp7z6Pb561GEnTQqlUQlur4o4HrsQ6ny5KF67pt0EDAhbRjmmj161g/J0Mxx94LkbfyqSbHaGOj23di0X3nQWjiwFKngj1DtzxdAy/mcIg7e1v3ahDL9wGBx22O6prIpx85Nl496UmXG0atLwgoU+6V4efrMb8G07EjnttiWAU2PuLxyAYKcLSPQT5MBbceAy+eOCWqIVKoGtHGp586EVcctrNMKKy6GymzepHV28X/vzHZ9FT7pdnwOyv4rp7L8YGn+6XJe+6S36AR279FYzQg24H2Gibflz7wLky1OJzWNJ1vPn0Wzjl4EuQ1/pgohd+3ETvDHrHc0rJBHAK2xQnUALlkGPTT22M3fffCZ/43CwYlUQ8w920jO/c/ARuu/wRVLA2kjb1LStx/Ln7iSd2GzXUwppQNzLqcBg4aFFzwlstEqDS5XSjvULDSQddihV/ramAqVITB5+4E448ZVfEVgutsAZTK8JDFxojwNcPOQOtFysYa47D7s3Flu+BJ27CWhsUZa9857lhfP2A+UB1CvykBbs7xIVXnYytdtwIBq2928Dia36Me296BCVjKtqNFFYhg1as4cYll+BjXxiQjidpIvff9kvccvn3UNL7EdZDGG4bJ195AHY/6AsYD9poZAzjioV2WTJtdOllpGPACYcuwMgLdECKkZca2GTbmfjmHWdBKxB4abBDF2cdeSP+8NNX4Ni9CNDCLgd+BmddeTDiQop3x4YQ5tQcFTpTYBpGcE9hR5yJoD2opGXcedlPcP8Nv4ZBS01tAkZvFT/85R0oOToun78Ej3zrtxgozkLYmEDK0KqCJ/afW39lE1x66zHyzN923UP4zuInYcXTECZNfHnvzXDB9bORuQ1UGzV0ladg1SttnPDVBQiqXOc0ofFct2Q+NvnSVOR2BD2y8dazTRw/+3xk42UVjuS1sOvs7TD3/L3B7LYxfxRhxiYC9RcuhUtwLAe5WF8HmFLqgdnQcew+F+Ht5xqgkIJhb5/YbjouufsUWHaGKKIpgSPPDY/9tMMX4Xc/fw0FbRpS7h2VIdz/xPXoXgcwvQwjS1s4cNtTYTb7kacEjXUcNverOHLuTsIC4Jb4g2/9Ejdc+gDiWllC4Wjj6k2p4rxvHo1td98cPsPochurX63iuAPOQjhChxZmt4Q4/MyvYvaJ2yEutrGyPibrNR30CoaNfrcX6aiN4w++CG++MCpBa2y65VNW4Ce/uQuR1kapy0Vc1fCNQ6/GqwT7ItCtY3B9G/c+qgS6q8fGUU8Y+qnYDpxwk7NPCq2taZg1OIhiDvz5iRU486ir4IS9sj/nzjimrVdGvV0Dcu5bRdhMeSY93NFhlk18csuPievVRpsOSoGrqLUWrjjzAfzioRdl4kGcJwJ7O4ddtOCHrY6uig6BnNDrKLpdEtrGcEG9t4XbH7kS0zbsRiOoC9WqrzQA729kh/O/cRt+/dgL4pJWotbNW4l7HrkK0zcqoxpPwClUYCU2JpbFOOGgBRh7gxbnFkJjFAefsDPmnP1VtLMENb+JklWQ3JCfP/Q0Fpx5C6xkKvLIRVdPAZt+ah384Xe/Q8YQsNyD3lXHsWcdjH2O2AJhFuGR+x7DLRf8CG48XWy7894xPPXqrQL2V45NYKzpC5dDtx0kZB9I41u1EBXj5cNx+X8H6h3OfiOOsdehByOmTWAnfZNrreqm066PIImb/N/7eX64DvffC9X6Z01EoY78w8eHFRQf+vMdfgpHluRLZ0z+SzQ0qy386fd/wgvPvYjaeE050UzabnacapSFp8ouVf8paSmpGBK8ZRjCVqZXPyk7NMhsJ6nYKUYpE29ZwSoGurLKZLKrcphRX1PBUFJsJJQDK8su5YFO9XcmQIHOBZwA0A2nwFQ7CmaZ7ipfM4ViRLGxSkdVYNvRNek2TQYpSKKspNSqDrMcj7gNcQEg9FTFgKnzM0QcVWFZCVyHxRNFuuTBs1hIYRs5bCsTzYCpUcgUQMvbEGSFWCXtSqWlPmlrR5cXYTFJt14JcllJidD6PbirQK9lmUglC4AYXKUD25TTpOxEZugpW+guESE0BeR7tgbP0mEZOgr0zuX0oCMulpwD0ZewSJHethj1k3BCmokSqU96LWlyXt9jKsm/EeBxYqKuu9yK4vGvgrtEqiz/lsELbDiZIxQxinOrq8bRHmshb2ZI/2allrd579HikgJdsWqSHAiO4CXNz6L1oTp3dIhh2rBrOKKPYdgTedzipJ/acFIPZugCPueaOla9MIKkmSNpZjBjB3ZWEBEwNRl8HVkCJCCOKYB8/0oMzgVCgrhMDW3bRJ0Fj+chnzGAjQ7aBTM32xjOetPRKNp4tzYBp0L9Ap1bWCCrJGMKillgyDXWE6RaQza/gfIA9JqDC4+7BU//9HWUzR4oYsIy7Hs803GPYBS2cuoZAmZ/+RQEa1hEOAjsCHsf8nmccu7e0GhxmOZ49/Uazj7pGrz78jjKjG4PYhiVCEefsQcOOG4bNLVRmIaLYHUJh+02D/5qnRRV1s0wHRuNZguex07QBDb63BTMv+Yk2XB4Xt59YQLHH3IuwtEuSU5Mi6tw948vwzqbdaOp+RiqMlTFFgMAjuwGertQ0IHH7nsGV591L7yol/nccKfVcOODCzH4sT6MBk3UfF5YG0nQQH/BxbRCGa//bhVO/NqFyPwKDM1DkE5gx922wtnfPBhJietrjIxiez4vuQMrt/HE957H1RfeibjmwGPCbVbDoafsgMNP3wWBUYdlubB8G7N3PA2jbyYwQw+mluCrZ26Bw084QMDrosvuwPdv/090ZevDiCtCl6hr72KDz/TiosWnYsraPYhHdOz62WNhNftgZDkCrMKFNxyD7WZvjVpUh1eo0PoaP/vBS1hwxg3Q20U4uQtLJqWW/E7SG9hF+9rpe+LAOTvD9BRwufXSH+Hhm34BIywgN0NsuO0UXPvds0BLfxZ8HPe/9fRS8Y5Pqz3Q0YXcy3Dy/IOw5U4boFzRmK2kkrG5OCiTM4RphELZlmCuIAwky8JOdbzz4iiOO+gceASK4wbirIktttsQc+cfgumf9NDGMDS7i6ulmADwHPlxAMNh2F4COyvDX2ngpEMXYJmAfRuROY6Dj9sZx8/bCzGpk3QSivjuTSz7a4STDj8L6ZsFNJM2jF4gqdTw0FO3on+GavAsfX4Yxx64AFl1qlgQpvYEFl5/Gj6/8/rI+Lq5honVbSw49Ro8/4vlKCTUsFjws1HsfcTn8Y1L9wfRE/fkN19uYO5hC5CMMvAphevm+MI+H8cpZ89BYSrQTHwYBQglz2NIkQ/8+VcrcdG8y5Es64ZTtLGi/QqOnz8bh56yO8K0KinXZtPAvKMX43ePEux3C41nlwM3x5lXHYLYi7BsfARhWkBOrQCpLlqgXOF0hmo1Mb2rG5WkhLvJ2b/uF9CyEiKzCXOgie8/dRu6uoA//PIVnDv3KiRjZRjtijR1SBlLC+O45IZT8YUdPyl7xO3XPowlNz8OK5qKXA+xSQCymgAAIABJREFU/Vc3xfnXH4zUa6LaqKNSnoLhVwOctNt5aNV1JKmOxPFx3b0X4lPbTxF+vpG7omM5+fAFqL/JHAQfWiFBaVDHVbdegPU37ZJ8CAowpbNPqi9NDOjUZNKoowkn+5s/bs3BCbMvwpvPUgNI4WwiidQLbz8RjseJfSqNFVJA2hPASUeeh3deGoeb9UHLbQTOEL7zs2sxdSMTMAKMLA2w75anwmnPEL2D+OwfvwOOPX13yXkgOK+PtXHL5Q/g5w8+JxazjlUUO9zNtpmBi286A6VBZRgQVTUce+AZWPGSDyuegiSPMWuzEq6+5ywY/b4kuXOfJ/XTyR1ooYGlLzZwzCGnI2pSo1BGHGb41J5duPq2eQhjH0WOK5o6TjrkWrz0+1Uw2CAwJjB1fRNLHrsacTnH6vEJpRETj29LhMo26aVxAto7zJwyBSXo+NPjFEgvUtabCNG7dohr7zofU9fheVQ9v5TheHzfzPdgvl1ZtNJoM0+Byv82MLayhWP3vhi15aRBW2inLZiejla7IQ2ySbaGakRTk5gDsQvbLqMZ1xF7dRx88q447tS95PpxCTFiE2teCXD8kWehLtMhriU+PrJJH2697yIY5RxmWUNERkFioLYywzH7n4uRNzMUPQ+NZBWOPHkvHHbSzhKExamEa5EmrOGJh57GxfNughn3AUEBNgtBekuz6cpLZ0T43C4b4Pwrj0HuKaz1vdufwOL5j0g+RZS3kfUN48mX7wG3+9UTE6g22oho4mE5gjOVccz7lGvlkvkhXPp/xNCTAt1/B+xLzPR/A/v/+kX+JTPg3/iG/wnYl86pGMR0LBCJcVIN5UIRfjPAc888h1//8lcYWjUkIK7oFRCHBLZ0e1FUD4KaySECKQeStEs+PhXonQxB8vtTjZtKhjCOETD5tZPEK9xO9kHES50+MLRb7Gxa7DR3zqNiSingTvBHeEfKD3+ehUJMmo0Yt/Bmd0XwW+5ijLUpdCGdhYFhIGSYk/BW3qclKb6NKgDE6EZeieFVjvjPc4MTG1AtE4U7Bb1ZGiFLGUzFSpm8eXbceW7aMIwWbMuHZbXhubFsNrZNLj3PCClEnJCQRkQxKTmQzH1Tfrr83aQZuXK7qEJK8UCULaUSuqopiNh/Wg2Uio64aljMQ0hCof4QeJHvz/Gt2GV26EUCZjX66SewtASOnqHo0KPcgufY0HRSJVpKQ9BxvmFnWmwzJem3Q8qi1bkEnCmBtMqM4P3ELgNROitrXc45Q2boqsDuNydJruHBzC3x+GbEchokqE7UML50FVqrx0FXRlpi2gR0BJIyOVBCYYIjOv84GTtInQJbiiNeQgp/OSrVqUuWJOmBrh4k7RRJC2iNx5hY3kRrJIXWdoHAhp6SAmEpK08WgtQOMNFPcg2UDWyUJ7R1R6xncrXGWdxM60XvVpvgU/vtiu4vfBq+kWE8T9AAg7wMsaord3IPZJrFBEktwvS+HhQSE39+7HWce/RVKKczUW82YHdn8KYmuPKe87DOJn1IKTLPHQH7B355Ltpr+My5iKwYex6yJeZesA+0SoAgCsQN5cE7f4PrL74HvfZ0hA3KJeuY8Qkbi+6Zh+kblBDGCaKhEg7b/XQ0BewbsNgF7kwgJ7nUZ18xBzsdsAVSoyWJmsufb+DEQ+YjHC0iCW1kxTW460dXYJ3NKmhpEYZqdeF3kjrFymygpwzm1Dx2319w1dn3SDIknzh3Wl06+4MblTAatlH3GblM4JBBC1qYVumF7bs4+fCr8Ppzo6Jl6K6UUWuuwZEn74nt9/wMunpKMG0mJidIwgyvvfgOrr9iMUZXtIXv7hWKcHtz2chnbdqFZjYOyyjACVzM3vEMjL1BmkdR7v/DLt0e+x35Zek0vvTMMpxx7EIEazyhyJQqLsait3HiuQdj9gk7SpMhGgV2+ezxsFrkCvNpXS2JpdvN3gKNsA2vyCIT+PnDr+Li026CIWCfRaWOmFPVko4VI6/hS7t+BpffeSr0EpsWdLexcPtlP8b3bvw5jKAIMH1060Fc/8CZaDtKdFvKHbzxh+WYe+jFiKtdMt6PzRbmXXkkttvt4+LR7jhsf3eaImJwxelmJtZ9bIy0wzZKxQKmFsqMD8EZc67Ab376IgaL68seW22N4HPbfwo7778tNtpsXXQN2qJrCptAsx6iFqzEjA0qKFYMaImOYKiIOQecg9WvBzDSEqxKgl333xaHHLMbDI+Wm9T/WLKkPfGjp3HrontQ9PuR2UA1H8F6m0/BnQ9eBLuLJgI6lj430gH7U4Q6lJjjWHjj6dhyt3URWaE0YazUwl9+tQwXnnQ90vEi/DpgFw2YPVVcuvgUbLztLLEMZFPh7BOux29+8jwG3JloTNRglavYfb9dsN9h+8DrNaBZOcIoQeJreOa/XsADdz+MZa+vQhaUhBKE7hauuXc+NtlmFtpxAwWjDLMJzJtzO37/+CtwrDIC1Dud/UMQF3K8OzqMSNzEWMVx6ssmD//0QNNfakzKqY27L38M37n+KWhZEfHfXIfMAR8PPXkziiyC/uYNfOHpt+LJh59FnzdLnqlqeyU+u8OGuGjRKXB6Y7FivfOan2DJLY/CigaQ6QG2/+qncN71s5G6MarNGrpK/Rh+NcGJu16MViMTNz0m6F6/5Hxs8sV+hBij1QCMsIRTjlqAV385imKhG+P1caF8TFu3GxdefhYqfQ7K3UXoNCSJmQqgYeny1zBt/R5MX5fdaEBr2Dj2gPPx1jMT0gln8+djW6yF0y45XJ4LRYNloybH80+/jKsX3oS0ZYuY1zAs9H7ExpIfXwKjh7AiRG2lhr23PAVOOCip8qk3jtlf3xFHn/UV+Dmtfk1YuYfxpRlOPGgBastMpG1HPPTzQg1fn7c39jtqG7H7pA7usrNvw0N3PoVCuhYss4jAmMD2e26BA47aHb3TexkOLZPldjVEYzTEOadegto4s3ByeK4nphwX3TMHW+24IRI6CWUZrMCRkLuX/7AaRkawX8PU9R3cS7BfybFqbAKND4B9dvZlT+GfAGZN6UdRS/Hnx5fjrKOuhh31iCamb90Uix+8HJWZtmARsey1gIA9OUIBStjSCM36BNr1Fmb2zULJMPHzH/4F3zztLujNiqSSjzZXYO+DdsGUGd3SIKHYXiFQNqAsxM0cv3r8GQyvaEqDKtJamLVJD+78zoVYtnIUfrOJoBbi5T+8gfvufBhJ6MG1uhElIQ49ci98dpuN0YzHYRW415G9YMMfz3HLld9BczVpuBla0TC+vMdn8bkvb4xCP8Nam9juS1sImH/i+7/FwrNugRX1Qwv5fJgwbe61LFKoXciw+PsXY9qGFUl2twwbD97yJG658IdwkwFEuY+8dwRPvXQn2oX/Dva55n4Q7IvD4T+jyPyfgX12rf+hs/9PBLof1p3/NzC9umz/jm3nP/ll7xF8pMOsuuh0IaCYNwiYUEtrLRtxmKA6UsVvfv0bvPTCS2hU6+IDzvAcFcqleNliU9kJS5LjEkEvVejShhb6jlhqKpa6FAJhGsNPEvmk/ptSmYiONzIdECsXGSVPfrxHySFNQt7/JEGGoIF/p6hVCZSJYSSQhI4lFm8kU1llVirQPHoBm/J10QZwVzOUnJLXg91zZSXa4bMTKJOvqBnCi+brqg62QriJHiquu8gBFfWGKnB27sUGQYS7GVx21Q1SOmKYBsMrmrCsBmwG+fDTprd/AifX4Sa2WH6RXsSpgsFUYUkWZhAXi4MErq2hu6ShUPDkJejLzyh6UsqVmoTiKEuON7NWS6S11LZcdAichdqiicBOiX6V0pY6ANNguEz63mfRoYCYuQZM7VWiY9KBpC3Xie+luwULPnmPojFg5ZQi1blwqa4/N20WabwnhO7Cc0YaDBu9YQIv4XHpSBop2iNt+ENt1FdWkTVy8fI3c0OKADf2lB/+pBagw8OfLDxYvPHvcR5ICiz9xpmxoLUt6G0PwUiO1uoI4ViGsBYjy+iN7Yk1o52YoByKZ0+itjmbYi4Ek8kYeJZ6qFo5VuQB6j0espn9+PQ+u2GDnbZBOrMfI26OCdqmdbpZooOJUnTZDvo8D1kVuPysm/HU959Dv/sRRFoT1XglDj1xLxx37u4Ya43CK9komBX40tk/Gf4QQ9o8pGaM3Q/eEicv2AdZuYlau4qiPYj2agunH7kQrz39Lgp6N+AU0DKW4cxLj8BXv7aNgNr2auDQPc5EY42GrM3ngeF7AWxXw1hzBY48ZT8ce/4eiOyWAEgXXVj+XAtzD7oQ4TiTMEkzHsPdP1yEtT9Zhq/nGK5VVbCWUJYyTOkpo5QAj3/7eVw5jz7KPTIxcab6uOXByzB1IwdjpFK0QyVfNmJkUQvT+vpQ0ir4/c/exWnHXIpiPhVxLUWlWEDNX43EbKBYLoHBTHHKROoMUUiw7MI1XbmPJ5rDOPikXfH18/cVOkozaqKnNAVm28JBO56GkTfpOlWUbtneZ26OI0/eV/RD1t9u+4vOvANPPPQbWHkBTb+Kj39mBq66bT6mrFeUTTccAXbZ8jgYdMPJdYTZMBZcfzy+eOBmaIaMlbfJnsKTD72OS067CaZPsM+ufo7UzNHKJ9A7y8Gi2+arc5c3pThhgN6NF/0ADy1+Sjr7mpl03HjOQOSmAn68vIA3/rAKJ3/tErTHPaSpAbMY4cLrvo7t9vqoFKMrx1uqASJeWHwqMzE54BIds2FBq1pdx9qVsqwvT3z397jy/JsRjNgomVOEN8vufZi34ZQtOKWGrAFxwBAlHbk7gVPOOwR7Hby9dN6DEQ9H7X8uht9IYMddQqPQ3RBGkdV4jDilS48BM3Ok+CTw5zROL1IcP4I5p8/G7Dnby6ZOP+alz09gzoEXIK31w8kTRPoYLrnpdGy5+3poGS20giY8rYKy7uHyb9yHn377V+hxZ8Hxylg+8Sp2mf05nH3JUdC8EJbj4DePP4PL5i1GdTnQX5gBLfZF08BoB7fLVZOPMEJOTamfwsw4hXBg9OR4d+xNHH/2UTj0xJ3haz4Mk1avJZg+cM6xt+F3T7wExy4gzOvC2T/7iq8hKQDLRkYQ5dQ2OB0DB8602fTwpKkztYsCXR13ffNRfOf6JwQkRoYPqy/CQ0/eIiFWvHhPPvwyzpl7FcykS2g8XiXH5dfPw5ZfmaWADwuGKx7Fklt/BDPpEdrMl/b4NM677mBkbi6d/a5yF4ZeBU7Y7VL49VhCsVKnjuuWXIBNv9SPUB+Tpl0e2Fj28jhO2e9yRG1L7gNhLJgaxmqrUSiZ8JhhQrvtKBWefjudwAFz9sLJ5x4C3w/EdvHY/c/Hm89MwMq6JfCOdLq82JI9WMyjdTYXHNF4teo+pvRMkfC6IG5ix4M/izMvO4SRG7IfMJxpr8+fACccEFeXzJvAQcd9BUecsxMmojG02230Vvph+S6uOucBPHb/n+Bmyq+dk73NvzQN190zF7qrmpmvvbACF552DWrvkjraI/v7eGNYQr3YsJIQTcqIgxR+I4Ztk00PeCUTY9VV2PfAPXDGov2oPUactsX1Tmta+MbhC/Hq06tEyJ/qLUxdr4B7Hr8KUUV19htJJKwGurklCfMqdBgE+3/L22DGSjHP8OfHl2LeUVfAoRsPmyJT27jvsZtQmK5jPKxiZKImZia6RftTKuFJw42hpwn6i/3oMrr5QOHkOQux9E8TMEIXqVnHBptOwZW3nofKzPdTx2Wr7CTdM3Dmrmt/jjuv/R66C1PBVGMUAlx5/UV46+3XsPCSy9Bd6kNUDVEpDCCJHeSZoxyUwhrcgi6NCEIkTrDjXFHoMt9Eb2EAod+AQ9aX1sBYexX07hif2foTuOG2iwXMP/H9p3HpmbfCCfvB1rygPDtE6vgI9ToWXnM+ttlrAwRJQxq6jt6FR+78NW688GG4aR+irAW9dxRPvngH2kVgVfX9zr5uMTRPYQypRgVtqgyof4M1z6JAWW/+e539DwH7/wSY/98G+/+TAoDgeVLQy2pcnQp1RxAEM92VFzcL1EYR+gFWLl+Fvzz7It5+/U3xdKeVJ8cjJkEz6UsyS1Z8KSkiCNz5uylOZQkkPo08/aQ8KT4bxWCRRhFJJsC/GUcI4kSspzgCfb+rr8A9++zkm7/v+66850VMy8tKShC78fL/k+9LlQykEDEoTMB7B+TzT5OCHo/dQQ+O48KwmAkQyu8VcpFoCkyZWkAmN5Nu+Dlih9WxHKx8yvumdSf/3nHSl268MQ5ofif/gBkNHCGqqQqTZyXAinabCOEYTRh6DNsKVCFgMTTHh203YRotlIs6+rodVNIRmRaIXSjpN2INqiYIivXObAFScxSg5+WRSQoLJbpOsHNC5rTw+DvFmzwkyo5ULEllJM3RHu8DZavFoqZs0slIlzAu16GQmKc7hMa0RXl9dQwO6UBC0SK4Y7GnAlbU9WH3suNsxOJOQq7YuXdgRBbM0IQZWxx+CPVneOUwmqMNZFVOSujrb8JMTfH4NymOE0pRR5QthYutaGBiB6icPzx22gJTHBV030BrzMfEG21Ew+Sys4XvwswLIORngUeqUAwKUXkecphMN+7kDbCDytTTmqMjmNWHtXb6PD6x/1cQTu/Gql4bQcytn+8F4udNnuaLT7+Nk446G1rYh2bVRLFbR7Evw3W3X4qPbFZGbEZotmroKQ7AHwYO2PEE+EM8Lw5yI8RuB30BJ110IJKiL5xaSythwOrF4st+jCXXPYBucxBh3AVfH8JndlgXV996hojOyTs/5Ktnoj4EJIEl/tcayIOvY+YGfbj05nMwsJGDtlUVf/my3odlz9RwysHnIayR6pQJZ/+eH9yAdT7Zw+kxhusTiGkJapC2lWJKT7eA/Se+/XtccQ7DpbrlWXcHY9zy3SsxbaOiBEA125yReJLSGoYTMp3qL09F3iJgfgFXz78VesOBmbAB4UlBweqNSZxqjMRnPJJuUKM5iu7eIrb+8uY4+ZIDUJ5uYDwYkc2/q9AHJ3Bw4E4nYPjtAFpUkj3gkHnb4NDj9mU/QTrbz//hLdxyzZ0ou91otCbwH3tugwOO2AURMwQ0B8GYhp23OhRauyL3Z5iN4+Jrv4HtD/gMmqEv64ZBzv7DL+OS026E0S7wqsvzyDFdS5/AyecdhT0P+QLoHjher6JYKMPVDdx6+U9w/80/gREzSjjGxlvNwA3fPgeJrSgULly89vRqnHgYKU5FtNsRjEKEy246DZ//8kcRWAmG/UASTUUATwqk6FwS+ZpbKArYIAWu37ZEYBtXgftufgAP3vVjhFUHntEnNDHDsmValKMpnd88LoqLSWQNYfbx2+NrJ+wKu6Ahquk45qCFWP5SDcWsC7lG5Usk1sntqA3btuQ8cQrAspnXKzImAC/GeptMw8Lrz0H/2hp0CqhSHW//ZRxzZp+DpNENl4WcNoZLbj4TW+3xUaoIMDIxjJlT1oYV2Pjjo6/h/JMvhR5UkCYOMiuC0R3g5iULseGnBxCFE7D1Ep74/p+x6JJvIa2VJTSrUCqp+86k3o5NGRWCSF0CxcwF28Ua7S/Yab/tcOaFJ8DuAmpRTdasklmR4Ld5X78ev/v583AtD2HexC77b4t5lx/1PtiXuEKGNqqVlvuPqfH/Qwx296CUmbjjyofxnRt+BCP3EOuhaBge+tndKE/jBFVDbSTFdd+8E8veHBLa5eCMblx0+YlIrRR2MYfWNHH31Y9gyeKHJGiMvvxf3ONzuODaY5DZWaez34Oh10Ict8d8+A2KzmMkTgvX33MxPrHNNPGur9fVGmPFLn793TfxzUtuQbthysSEkwHZU5hmn8XIOZmknWpeR+60sd6nZ+Lae8+VCVLZ1jBn9ny89ewo7KQXWmIp21YvVxPdnKnoGizLkmcvCptSQJEeW+mzcOV9p2PGhn2wigZajRD+qIU9t50jRSSnq3DqOGTObjjkzK8itGK8/e5bmDY4iEJSRjhkYs4BZ2FiGXc1BxGTsbvq+P7jN6EyjWA+EXD+3G9fx+XzbsLo25xEebAt2mqzd5PLpJBNI04Z2K4jqE5NOlL52OiTa+GiS89A/0Yuxv22WL9Sl5TVgW8cvgCvPP1uB+wHmLZOBfc8fg3CSo6hsQm0YjGIhGbSuplZRnweeDzAjIEpNKLCM0+swNlHXwonLpOkitL0HHf95Bo404F6nmDN2AjCRBMHQk4YTHYm8hB6FGGwPAU9ZgmvPD2Eo2efhAqmidsYn7N9D/8PnDJ/NlppC220kErAHam4lmjd+gsF/PX3QzjzmIvRHOLUnucqwkYbfwQ777w7rrz8erhGF1y9A/DbERI6wlrcN9iEZRNTFcwFx0NiBtKYIAOg7BQQ+wFsQwVJxlqEvNzGNjtvjguuOoaRHXjswWdx2Zm3wKVWIbRhW5x9jSHxmthlvx1w2vmHiAvWmrFVKBUr6PZK+PbNT+HWhQ/CybpF6G901/CL5++FXwJW1iZQrbcRk/1gOR/YJ8T6RWhLndbkv+ylC9iXBN00Fc4+Q0fiVNn7/CNnn4l5/9jZ/5ev8IFv+J8A9n/8vf+bn5305RdZV0d5OynwlS4wrw7rc3ZneTJzA369hbfffAevvPgqRtYMoV6ri9+yLO2GctRlW5+FFYknKuWV1AiGtZC/TJd+0iS4LNJCkRaFSjSsvqaJsLcapzImCsR2MxXBL/n+9E0nPUgceRSklHGUcgZiX6vDwe+0eoVexAKEnX927jsiVWEJye+QafJ7pQEdaeyiiYLnwfE8mQLwuEgLskxbaQUYEEJ2Jm/qTpH0niCEAFa96fddggyXS7+ayojIWbnoSB6BpMoq4g4fyow2qDlFPXyFCFoWCO2HfGM6kbi2IQE3ffYwbCuG6yQoOEwVbsK26jB16i1YMPjQ9RAuw0FSvgclVuHmnOkJMulAi6G+qvM4N+xoUNS0QqUFi4Ca7jwqRU0mFw7pR9Jdl3IBmhYJaOMEgOmULAI4caFsUvQP4ojUKQJk+sFCRE0/eM1S3ZIpgOo+KOcAVRCpQlLuPzoIpTraIz5GVo6hOdREWk2R1XOYgQU7l6g4FUJGzmPqKt23ESPRIsRcKAmGmC/BDmlqyZSj0CzBaRWxcukYRla2kbcLSNtkHBdlKkAwIMWkrSHQQprWwE00eBndm5W30ripYaiooTVYxqf33hn9e2wLbeYgagRAroNCoYyuzMD9N92PJbfcDz2vAGa3cF8/u/UmWHDZaZIsOlxdLVzd7mI/xlcE+MbR52N4aQOO4aDWGMLsOXvhuHNmo6n7WDGyHH3dg+hzurHq5QaOm/11JHXeW9NFbGd1+7jj29di2rQutIYzHHfYqZhYHYgtokXRbnscA1PLOOO8k/HpHdZF5CRY01wNt1RAl9mL5X8ZwmmHn4WY7jmcVLgRLr/xEmyy1Xrw8wyj9arK2GDxnWcY7O1BKUrw+Pd/jRsuu1ti1NmJL86wsGDR2fjo5utiojUiftpZ3A3dJDDwkRttlAoFlK0u2JGOv/5xJR5Z8iM8//vnETYsRIGNJFbBaiIsJ0IzYxTKGtb76Azsuc9XsP3um0pQUyNroNauy7i/t9grIO2Uo+bhlWfeRRY5Qi044oxdse+heyJIIlgOW3ZKuC9uWbzFmdiuR4iTtiRRjq9q42t7n4CkqcIH6aF/zsK52PGrX4CfsRjXYOcmHnvwj7jivMUooASN+RV6hnG/iv/YewecfuHXUejPMNZso9X20dfTDyvXcde1D+PBe36CmP7qWoyttt8Yl117DlInEtEtu85/fW4FvnHcBQgaOUqlsqSNnn3RSfjSV7aQwLeheq3Tteo0IXjPdyaUk57PfLwtOtaVS3CgwdWBPzz5F3z37h9i6eur0ZgIhbrAiZtjudAyfhZhcDJXqOFjWw3gilvmwSoAjTHgpKPOx8rXR+GQm8PmR4d6ONlweW9dkz5IisoMD5/YfAMc8fXZWGtDD+2khTBqoas0Ba89vxynHbcASdOFFWnIrBZOmT8H2+z5GbSNloD9SqELvU4/jIaOuUefi6WvrkLYyqA7LmI9wLGnHoR9D94BpuuraWPWjTeeHce9i3+E1/68FK2Wj2azLQYRTOFkeyNLIriOiUq5gBkzp2PHgzbFV/beDhLn4WRYM7pSppTTB2YgrWtYePbV+K8n/oSiVxJ6zy77fBknnXOMGKesqY0IuGN403uLfJ6JC0sctzC1vw9u6uK+G+/Hd2//ISzwHPgYXK8P1915BbqnMbhMJaEnYUfHpUyuhPJGlyje9xQK333Dd/CtOx6Eq5Xhlm1s8cVPYe55x4oQm5P5cqGCZa8M4exjLsaaVWNwPRchfFxwxTn4wq6bwc8CVCeoRSijxyvCbAGv/mUID37rcbz4zLsYH/aVVi+lJowTZRpUsJAJxEhg6kYDuPTmCzBtlou4DZx54oV49U/LYMVdQsNk8RunoTTGhNYsez0fLmpXYnhlHR/fZAMcd9LhmL6ph0QLxQKYRcbI8jZm734ckqYOz6YX/whOOu0I7HbEHhLkNzS2Gl7BxJRKL4yWiVuvuBuPfPtxOAxKE0P/AOttNIhr77wGWpFprrk4AS1/eTV+eN8T+POvX8TI6glkmSlZEGwEySk2Oem3YHom+tYqY+e9t8Zes7eH152imRsYb9TFFWfalEFovoZzTrwIf/ndX8XilhOXDTdZB5fffhG0nhxj1RpqPsPbaBPOabZCKaTR2rqGqX39KKTAH594AwvmfhMFlAWzFNcysOi+b6Iy0xKL4tEa81S6VSNRsARtxQOYWYxZA9NQgoUlNz6MO2/8NkytIu+BnP6zL56Lz26/MapRFaP1cbEAzUU8zv05xcwpNryogktOux5/+sVzyEJSvSIMDE7DDtvujntufQgFawAajVaiJqavPQXNqI4gaQngF/oW91f5M0ekx8gMTvZDMWgo6EUx5nBNAvMMTWMUh8/dB4eevAv0EvD4D36Hy85pA5x7AAAgAElEQVS6EWV9CvKA1O8UidXE4Ia9WHDVeZi+XjfqUYqJ2rhMd0tWEY89+DMsvuo+mUbxhctTNNz3gxugTylixcQ4ao02cjpOCj1BNYcUOlRNx0njln+Fxf9/wL5yLBDf845AVzzf5Qb/332oDvX/9uN/87OTVp3vd8El4lz5x0hFL0BU3qcCSuxC80+uqWE7xOoVq/H0b5/DxGgN46PjksbqWa7qXIuQmeBLSXmp+hfllyohlGOJFASKmz65OZHOE1lkl5OTn0mIV6wB1aCNkMsOwT99/snZ14pygZXAdpJCpEba0t9mEUDnGgFnqsgQFzEB/UoJ857ATT36EiwRRQwNore/KXZeMbscwqMz4BULImx0y13ymkIXYlYAO98sDjo3mABZjvNp6yji4443PQuRSbGuMIJUQRLrOXymVwo7n9aTSmFM61TP9mQcSjDMyQvVZeJjTEANRtf7cGglqrVgmwFKHlDwTHjuKGyTX8vhSMhYKN9r5g0YuQ8958QhVmnCkoGgujl0Y+IxWqaywhS/bQq6SRuyJh+m90E8ve3ZDeIEQIVtUWMRCRhiumbJMeHZHO3Qmo9pv3w0VdKvBG6xfO7cezzvFE+LuOsDkzGCfocd39wUF4CE7jujEZa/vBKo5ciamQit+O89uScaggSpBH3xsZSE6E66NAtX2ZDSFI5mSaCTGRVRW97Gmr+OIR3X4AZFuBT+pjziTHn3dxKqeSyW3L/sy+iIDB0NLUPb1mGtPx0fO2AXDOy6NWofmYKaZ6HbKEKfiFBhAR0DIWsr/lUHnBJH5G20QgJVHSWvDE93UR9KUbQNoZvwg45gVo8JX2tjpDYq12Za11Q4FMCNhSg7jvxuuECdPu09Fny/Kt3JrKVEw6TXcXImC7YOAXC0TGwbIcbbNZiOi5JdQYEmzjUKz6kHoVATKA4AdFetBwEaQUuen8kJYXexiJIGWImHrCVNVKHB1Lge9FMzE6Dh16Tr0/Y9aASSGnUivoTXdBULcDULBbhiZMJx86ql41j6zkqsXrkGrUYLruuib6AHm2y+MfoHi0IN4a0ZJFwXdDSSOvwwgmN76C/3wkljjK+qoa/SrwKl5djH0b9WL8YaDVlymD1Ci06ZrulAmIXwU4rsc3S5ZdiajeEVdfSRBshrRhAmOo4IsRbCsjLkQQtFYzr18TKq7+jUEdOUxQWMIuAnY6i2aKUXo6tUQsFykftqOeRl43rKdY1MAh5DEIYoOEURI/t/o3+RRsHf65PCVKERAdCOc4w3m/9tw1ATLtVCmPxIYzUb7e/pkmmfR/Ee+coTwMiqcbz1+jtYvnwl4ihG0Stj6sBaWG+d9TBtfU/CpbICV14mdWsSysSgO2eSafmPM/IP/r8GNCKg3AdQqhOiiXZch9/00d8zTcBBfSRCxaNoW5kxuH0c6CXwU1/pWmwbRauIAjw0xwJ4JilcyqqYjzFveatI++sGwnYTGoooUmjM12sAq1aM4d13lmN0ZBxhmCBJY/T3dWOd9dbG9BlT0dNHf32e9xytMEAr8MVuNAhamDltBjzdRtIALGobA8WlFp1/AWhlCVaNroFOdy7ulzLl5b5Jt7RMJhjMNKAbSWuohbJWAZdBXgQWar1rdSHVYjQaDVnfKaZOpFhUtsxRGKFWpz6rjLJbhs7okpa6z5Kc2QUBSoMummkTURCiu9gtNsjBRISSx8BKdmEBg2uMyfvfh98KRRjJ5627zGZCiUmCCBqQ4v7p3z+LVqOGVoNUUxtdlW5svPHH0TO1gtgGvAG+diRFLc0QEDhwZHLbCbpUA7i/syHnaQnpgIsApR4X7ThEYqaoN6pCzaPdY9jmvUXHLSjbaNJSCaeKwGgrx1h9HLqdoa+riJLhwGVl1lJbKdc1fjbbLZQHi0gdwI8aKJi2JJ8z05Jd+XYLWLF8GK++9LpMUYkC+vv7MTA4FRttvC4KPWr9TIwAUT6BoYkcjCninj51oB8l00Fez6GHmhwnlyoRz/ZRL5tjeHQC7Zg0F1P2fgJPZcBB2qta54qGLvtBNA4U+T4z5StBZk4rb2OkOiq4KIqKiqwvHwyLDGBkgVCBSoYnaz5TtkmzpGFSPchQHtBRjxJU23XUfZ87LcsMuWF1zcdgf4Ky3o+8psGMSdXSxBCDRWaD1NHdTkLaKEDT2ij2alh83yIMrqfLvT4pR32vj0npHTVyHXkhJ/zUON248Ht46kd/kMnscLQU8648Hrt97QsIzKokE5uRAzJjeUpkR6WMjmtpyUK13cCKoVCyiMquiYGuEpJGG3rCe4wOjMBYvY7BmWVMZDGG6w00fSLEDtgXXMmVr9PZlyvMPfrf+PhnnX1LwpL4C9534/l/obP/wZLgvTW5A7KUjuEDwF/41x0lcwew07u8VCghiWKIO49pomiXkUQZxkdG8eqLr+CFZ1/A2MiYdGhdLmAGK8tMONSTW5BQXTq+/pOWpXJstOdk5562Vx1HTm6w3ARyy5SLxlEs+VwsG0bqBAw5okQ5/nAaQEtEyKeh6DeGjjAmJ78T9iWjnQ7/X2hBH7wRWBm6HZ0Bf4Yj8RSFUkF4iHRvkc2U1AJuoMJHZ4Wqfrdh6TJ6cwouCgQwDAmjLSL5foZyxVEW99QZMIQmERst+WTSb5FuLjxXCmg7tiuUIHZX+Kc0rnj8DjcWdYLYldQ5KUjJUVe0HnbOSSXQLR86rR/1CLbWhq3X0VuMUXFDlOwAZY98TAL0FlLUVDAZLUklQZNAnOFbnNSw6KDOgb7zf1OTyccHAseYQSAgoxMyxgJNj2WaIBkBSGU60eVZIgymWxCnAMwRsNMYRhLJuWZBKGHOFOGKddb79yPfL+06iSJ5PNQe0DmgbHYhn0gxsayK4aWjqK6posu3YWX0VjfFMYa8QplAslBVJqhqnuKwMIwR+THszEFZ60IhLiFck2DFC6vhrwpRRBkeSshDC7EUZapw4PEwrMjSKMTNkZsGWlGIQqWIN9I63C0/gc2O2R8DO25N1anwCcmHpgMWX506Fc52+Q5rgY9avS4dmim9/SKu5mRMCeJVhgPdDzJTR9VvICI3OsswpbtfilgtzZG0Y5RcBzELE9rEEs3zvLOUygwBOqRrpLwHee+Qt04wEPkYbdbQSqizsDB1YFCcI1xeyjBDGKVwPL53FiUZqq2ajMFluegUrrZlor9UESCZBfK2yNKQROJY7GoN4YdGfogopnU3KR4qkYDlfBjU4dkG+rq64VlM/FZQlUD4A27C7z2ouTgy5WiEDdRbPtLcRiLCbVPSN5kqOSA7aYycdhbU5rCwIkAKYrGEa0aBCsDjlIrPXMrOPel+TD5lJ7yiAu9kWVTgiwfFUDhempEq+e0JejwdttEl9xf/nZEW5CRr1IqQnBe1xc1itJnD81wljLfZxY1QLhaV1WqcwHZNWV9qTXYSIwz0DUiBxvMQhsKehuMZCEnNSQ00WqSYTa7i6q6Wp7Lj1vbBzBcWzczaCNo+Sp6HIvNLqD/iUkatLAEDAwd5vifPcsz1NEROqpokonLixe9lQ4Dvk3ee2iPe/+iEKb63p+hotVKxUiYgGa+NSeFMilTJ7YJr2PDYPEgVGBRzJ42grS0T9JZP4wMdPT1dSKJQtBppFKLkuqjXWyiVi6zVBIAzVKrZrMN12YwpoeC6aAcN0XY4TBDvLCXsYxA0EKREvA/aTRSLXRiZmJDXlEkx1zMtRblQQMGhu5IpRTfF/9xSBOQlqVC5/KTNlkIH9ahKQNZkGRspaulg3wDJa7DZLAkkDFYSWVkk+H5b3if3ALrGCO2QzyhXfArgUx22WUClUpAiR4zUQkhQGdci5n/U/Jqsid2FLjg0R2D2AAXlfgSn4EljoRYrG0TuIUK1kmDLIZQLXegpTlVTZp5LyXvp3AcdEzleYfWeWVQxDDJBHoWouEVJYOeiHUjwpXJvkxVWrKXVJymbUcoAOBeNxBfjAL9JipDaRyrFMhzbkQR6gnxSbPjssVkUBCnGGy2EJEXlidhhT+3pZlsAktuY0LCC7AGJBOjEfwErh4aQRRH6SqSDFBXzgHEzlJd0jCU68URCVQmYJM9+SZ5jtL4K1eYwLGdAfVFjKKmN7oKHsm4hbISKvkwjkAIL9UQsghvNtgr9FLDP16J+kCuI2u+ZottddNFfpMuZWBkioYjWoY04S0zgnXfflZyYzBQCrRSP4jrH6UgeoKfsoadUhJWaMj1qtXle2QCg+yGLInbiqZ/hejhpO8mGYoiSl6Li9qLHLUgTJwp9aEaCol1BcwWw6+e/Br3ZBc+hZWsV9z96G7rWtiRzoi323bRkYiOXR0SsYCt1WxIIrScaAq49dwl+9aPnYMDFaLYU1yw5H1vt/HE0EorDXXhOEcz15LXg/s7mRkK8omtYMzoBPyug7HkIG+NYa6BbwhodoyCNRp9ha2KLDqxqTMgUJabZB8nGxATESR2wT9YB70Fix+Tf6IVr9Nn/MBqPrZM3/P8i2J+8+O8n7U4u1O+DfVXJZgYBnGzpHaIJH5KOWJVgwHERhsoSj7aI3HcoviGVJ2yFWLZ0BV57+XWMrB5Gs9lCxsCllKBV/c73Qrzeo7K8Lx+QV5x0zukEXEnq7qTguXPxcq8gHQ6OjLgJM3grSHMEQgFKpNMXxDEip4RIt8X3VsShvNM6I+8PQn3efOQdTgJ6JTBWPFglDO5Qfih8m3QMmgyF6kwNVP5Ixzde6PCqEBChMNNzLRNeoQC34KnUYNeVgBz+XJSkijrEBdnQJVhMVQcdm8tOcq2y8FQ0EuXp3pkWyCKmaETivC22kOrBlA4+AuQUuQgnmcm+7CLRIagNx/ZRKpC3maCr6KNgNWAko3B1H7bGxY1aBiVaVR/vwQul1fgA0OC/0olJ3TmK7iObH+3v8ljsSsn391wLFSeWFENOR+iFrraVRLn7dKZMagqkgc8dk2YJQrhhS1hYlMOmvSY7BoEFIzKw8uk1iCcStCdIzSHIc2FTT9E5ZqE0ySbEAiMT+oxUThyaRCbstIhC2gN/KMXy14fQXpGirzVNQt1II+N9SEBYMBxkEZnupCMxA8JAFLZguTaqWYxWXxkz9tgBHztqXzTX6cVQ3pbAHDuK4HhdaIU8DlMWUYJq8s1LpQKyJEAcU6ehUgnZTk5Y3FiO0pIYugQviXUrn1U6UOimkNq48eiOA52J0zFdIFhgRMJB5pSDC59lugI2ucUQPAVxDt0tI9EsmJYt9DGL3TsGt1DDQytLr4x2zPFuIBMsuTadgp3ccBa2aoLW2eC1FH4WCf2Org10P8pDOnA1VMGakQjFI2ZB0YTtKIEgzQFMkwFbFMencGW6lCOLY6RMfaajl0bQq8A5dTdpyl4wEQYpKBYMco2TCTgis9HR0zcVVfrit0yEDImzDSl6oqQtmhPJomDonOYgNz3kMfMreLfwt6prQQtcUjVyFBBGOTQWBUhQ0Bnm0yPPbkjXEIdWvSysu4XXSweqKPIRWUVkWcisW3jk5Uc+DJvXXkOc5DB5TWLqptjMoAaH0zRdzBPCmKPqGBrXZBavegmtNot5sSvr6HQ6Bdh7T+ekMo2amRxxmKJQrMh0gToLMRToXEO6XlgGuc+qqDDyFvLER5xqiFIHmVZAmuno6yog8qtSorFrOAnmpNBXN0MnTK7TtYMmXutR3FY/4bioTrRQdLtlr+CalMYNWYt8NhNIFWBhxbsoJY1OBYwR2LIdyCJPCpQkFbc1Uo3y3EAUEVRrcOiikseIk0DWKSnWyMuWsktppeI4EutZAiKxddZy1OoTqHT1QNNsNFuBPCu0V2ZOBpsnwv1lsJ/QMvj82aowlP2CVAjOF9gF4PHTZpDHlomOgetU0XMludzTTDiujUa7JZQas+BA8w25B9gMkjwJ5sfxWaXxgkENhIUs1mB45E4k0nzR0w4VlqGAeSoNLwJ1K2PCLYFmIC1jWaqpVzN1RKaGgICbxUDMvYDjXB6zKfoCnh+hPlC8ygJMKCAm4oRTZl8K0HaYo1TpRtRqgaooj3saJ8JmBs7XWiH1ZiWVOSNhgpN+5+RUe2iGCXIKtk2Kibj+qK53moQwLTqpxPLepZGo2fLJZzliM8PwEJB/DtpZZtCiCJ5BbjnfLwuQCBmNGYwiaj73edJOchQsurT5sDkusJRLVsEuQOdraSxc2WwjGHbRaEWSk0JhM+lIDOTiHqryb2K4Rgo3T2GmpL2x8c58FoUN2PAU3hXvC95zpq1cAwXLZEIrYnqtrVlwuH4TaNOMwzPgpzHcQhdatRBpK4enFxAW6nKPkYIjIYFSeHHfJqWH2ToF0U7mOW1OUuimizglvvDQapO2qtYvyRRSikdllRyrRqFta7DcFHFax9TKDBg1B/vtcDzCIVJcTWReDT/41R3QB2IMx2vgZ7zfKdglvZaPeyyYgJPZKIvR1z0FVr2C6+YtwbNPvoFmNQB66rjq3nmShFxttVFvtISxwe+3XBPtqAXXKyAMU8QRg1SLCGwGaEYwkxgO19+sjf6+ASSJjlqDzzXXezZHE9FZaLqDlPoQXsMO2FfPLJ/dSbD/r9G+phHsX7Uob8Yx9jnsUEQGbwTF1/07sC9hSsqD/l99CGD8kG/7d3n3H/oa//plFTwT/vMHsZr6n3+cxMrXBDB+ENSxik5FcCPJp7ReIn2m0yuV4+c4LeEiy66quqmoxK/VqqgOVbFm6WosX75CxricDsQBrS0Z8sWOiBLcTlKIOi7qanyekiLSobd00lj52m16cEsnQgl3BWRzcaPt53tUdDr+2AhSHWEUyZiNhYCILFU+kSyWHLslFJaYyoVHhXMpmErP6vdYYNIO0FCWCzkpAFF2hvT55+MtUFu8/LmAdTapToCYFA0iJmZHXdGPlGMNBcOO6nB4HkrlMrxiSbjFcn066cM8D4bkEKgu2iRlSTaLLFH+xoYK4GJishyXWimEp0jQws4RqTqKrkMAQRpOW2hBJicBaMLSmijaAUpuhHIBKHncuEMUs+WwTAZdke7QQp41oVM0ST9/0WzwPjCRWIRo5OczNp0LvxJ88/WyPBKBGbsKVt6Gq0VwPQelgoUCO6XsBGYxTHaL2IkRqg+dliLoto7MJMWLnTCVmEzqjjgNxSrBlz7vaGmor65j7K1RtFa24IQOrNBEQafnPtNkVdIa6RgUGeYSgEWdAlt3DO5yUEAXsraOZEzD6IsNVNeEKGmDQNNA2fBkI6IOItU1hJqJkICDHbuETkpM59UwXjSRbLwOPnPcQejdcUu8Cx81LZFwEy3S4BmejCITy5QCkONxKwqRUfhEUEiaOt0+pJ5WtqbkgvJUKheqDp2GxXbHjYqdNnaWTFGiUnCnnnKCSN6j7GKra8HuB58f3rcmMhbzpFaxV8J/YMtXgBzFnxSLKf7PpPuVugNV8J4cUJpJdy7NuGkzgZOwUOk9GIrGe0MzIxXaJ7xebt7qR3mvcM1RoX6dDrGAUXWnSxdQDoUbKgtwqYglDMm2M5XCraSXAjLEzYqdeHYJXVfoGSWtqHRBPC5xliKonnw+lGMY3bhEqyKAmB19HmvcqW0pJjdFgMginV1b3tukJbEzRdcOdsclGC+zpeupAt0y5BZdT3hMmXBcSdVQ1TDXA0UxkxRpFihcQ2Qt7Jgd8PexuiQwYmeaY2tx0Xq/o69W9Q9aT7y/qlNgrjj1ioonIvnJ9V3OL885G0AUoYsiSYL2yBfKqV3J6SxCVy5+J9cYTlYUXeXvig1Ve7xnriBvT6ahfFFF7TI56RU+FJ81NjE4ts+F2kYATyoRwadBYCHHy6AgRQHl+kWwygkz1zFloMAGFJ8HnpPOuSew4vXjO+O9K8fRmXqQjmkasqZPHqsUmTEBO+mYnK6KVZmcC15jKRq4ryRsjijhqdzy4gbHdXUyvGeSxqNek91s+p2LYx3TzjnMsy1ETFnleIRrF4EVTw/F7uq3qSvZsTFWU3CaWvD9M9iRE5mOKxqPRfYGdT5pucz7WUyyOOmV6R6PgyBbUW0IpnkT8bxQAP//sfcmwJZlV3XguvN9w////SGnysqqrCqVqiShAak00MgSg0EDagNuI3cDjQSGBjrcDiLscIejOwjC0G4DGrGxsTGGpolugsZhJqO2GASakDVLpZqrsnLO/PPwxjt3r73vfX+6r/75+bKEBLqKVGb9/94dzz1n7b3XXovjjt8VDx3xUGECRMeLjhkCek1zxTETI4EkF8hB54nzmZAu6YR0OeY9Z32vcorX73G+4rvlUDVO7h2TZSoPTVUcEZSwlT8uYg5ZrgpzDH6ZfJN0kYuMnf0cMynHCCsf9OTRXj2eY5oOYXtNuS6XlBtW+lnlqCrFcqllfxorjrurp1JmCIYtJlJomkmnXo4DZuqJTUjYzOR99x1XkiBM3MlzlMHNx6DmoyoKU67zZcVbaKl8RlJZ0Co/1zMGi6wGcPzGIzr60oSMa0dfacdCDS/pPBzT9BxilcsPtMpd8Wr4PKls7FJBjbiKz0975XTwEwzTxEMpxTJHiyu5hTvmT4la3L/43/4Vbj67JoIZjY6Lf/xTP4GFu0LcYCPsKEJK4QqB0PqeuRT0kMotcMfiGXgDV/pSHvnk4xh0h5g9GeAHfuzteODV9+HqNh3Ue/DDAIOI9E2VPWcSl8knBeuONPZybWbfRs7EEi9f7qktcx/7K2Su4rws06eOYS1oatKzyu7zDlReTUfhcqCgg+57xEH377zjHYg40QidoCyBllQD4hty2dVm6rm3/Rzx3c8ag/0ppDeFq3vUCVaxQF0EYPpduQ377wWzfjb137MC0SjG5Wev4Nrla9jZ7GJteRXDPsFjJetJDW9HJhWWJ+nsy45vZoMEGMvaYaHwVNWF4EWfter9jwOYUqdfI26mTKi2Q50ZllIt+cNM6CBJxQuAvM1hTtBcICEtiGZgHGvsrBejLu0LkJcwlZ57VQgSV1oGBaptL02N4jzLE5CwQ+8cR15ZJ6lcdXWA6gJJqoFMCHIpmiUQoPX/6wZTLajRaCIIAzRmQlmwSBliZpOGYurSpapHXHxYxRDuv9wYnby5yKsJGicbTu586XWCF43oqiGbYIn6ElxgSKQsBuIk7DtDnGpuoBmmaLdGaIY78J0NtCglag/hZkNY4mgJ0YZnNpLAi4ZEds7mY2ZyqXTDXgYCfurFJ/DKzKrQKpwCDS9Hp2GjEwIzTKxkEQpG+0SzvLfSwKbVKZZKy2VpzBP1/SbifoJW3kAY+di5uIPlR28iuh7BH4Zo5C3R8JdKDq+xbGBmVUeLR6oORNUfZunc1IczaGLrUoobD3fRjtgkxry0TCcYib45G+0C+LJYKnDlfvlMu56N/pkF3Pd3vwMP/Nj3YmUhwOpwiMD20SyBFJohIiovUPOfQMTKMOL4ppAq9elu42Y619zGQ97Crso08b5v6rtxeKuqTbdwmCm/Upe4qd/lFBPqMc5RVNBudSvB+q1+ve57piaQ0yjUTX2+NUaV0+5TJYqf561MNh06ygG/H1lzanCD+dg9fB31z6usQN/Gy1ZjzKO341yL6VgTIY2jD137CVXqq7lvhjss1cRv8ei7dL59Oyj7QqvTYr6h4fqYZZ9T2xV/DL/M1w0TgDYegxjY7PbRi4elwWlJq2Z8w8QUfWoKC2fmF7EQOmIGJst0mWwlNOoCuNrvCWWNuENoWp5Slg9uda+NJAsObaWyyp6f193zUim+5jgHHg4z++97z3uKnTjB97xzF+yTwkEAo5x9lvJEVdYI7Et+ZorM/i0/faVC72uckX2VTaIH92s4JmtPR+eV/XvYpV8zImcOeJd3zmpAd7uLC89cwNXLV7FxYxWjYYRoOJLmucANEA9jOX/y11k5INBm5K/inmVvgTS7qgrAuCohUlvMhBNAKVgcZ/5LsM5MqGZWyHdk9KrNvawUUB1oY2dHMkEs1bM/gI3D26GnlYEiVzMb+bwCf/1bfQdYcmWFQ0eL/kwyJiKDqTkQbpqfYKaDWSSV+VTpUpZRNV0grbE2sOPSpZFxhlYG+G+Wh9knMDc3q5KAjgPfb0iZU2hLbGjOmK1UwqKAfvESkOYMyfpq47RWa8QBllG7lDvZiRNLtoyNh+T1E9w3nC4azhZOLbA5bBtzTTZ8bcOx+8jzZbhsGrYZONCZmJldlt21mUZVgVhOZsMu7wE7FX3h3rF+zwbi0O1hthmjM8PKggM7Y7lWcsmadWZWdcxLFIkluc9RNoDr0qCLEp5AkLCpt4nehQ1ce+QGhisR3NSDl86IJBsz4FKX433eJWuNVYyc3Ic9YItgE8WWi6c+eRFuvwGrH8DNlDrCrAOreySdsEKUUqNf1Ie0+rLtWbjSsHD+b38b/saP/QB2zp/Elmuj4QYY9oZS1SEdjelodeXWIIRZPXLub+f2VQP2D8whkwCGGRy4nXfwK3dfpkCm7gqqTPftvLppzud2nsdz7ev5OMfnY591yKgWCNeA/drnPc0iPwnimiDzYzzYylP+yK8YBgVH7mfPB6YC+zWotVpdTM5h2lhx0vjb+44Tk7Fo0/JDzIQNtEhzGhWwiNYVRgl1ZhANBfNIQa6q3HGZZmWd9z1OpRl6sT2HJql4xDOlFTBlgLtxhE3pkVKJ9ISJW18ZIiZb/bXcZrBPzv773/PeYieJ8T3vfOc4sz8t2L/N74PJ/apw/S6NZ8+3BPDdxq0O7FcNt8zCM6KjeRcBaRypIyt/TopQg7bHOwMtS+YFVm4s4+LTF3H52UsYDYZII/Lscin32kmg3D7hBYvkiiprlCo/qnlPDEg3OXrolt3xjn5GaDaleoX+m7/3lGZTce9ZRCP/uWwY1hK2hQ3PF8fUEf0BUvIKMwxITWLDMAODjM29FC1zkVI+Q6QDXRQOM9tKNRK6Twn6JTtdOgOL/q/N5tIK6FdvWNld7pEDqGVM6fZnI2Si/gD6AulLlJM6YFnSEzA/P4+lk8b5hMIAACAASURBVCdE3YLgn+U0vnyMsvnSFmP9wfItl3iNAQGnW9FGksDGpnwMAxhK0GZ05SUw34RrrSJw1zHTHqLTsXBuZhWhswbX7cHGJuy8r+Zj0q9R1uZYkiWQpUoN7xFpA6wASUzGzsEd2NiB4wzgOzHOLXUQsrmXRl8UvEvZS1ApPFUlRhupxcmEUUGGLKWKQQG62HeceVh9D5vPrOPiY5eRr3loUdeZplqJB5+SnFISzJE5dNCNkLICQSnapCFAPsh8hMkMrj66juUn+sg2fXTcJXj0CBDFG+XyivkXmaMsWXO0NUPczEe47mV48Ftfj5f+zz+K/n1nsB4PEc51hH/JwC1h0xIb+6huRP4yG4+mUPmaFI3f9nX+Ns4fu7vaf5a7VaqDB/vLmlGfl4ueaqd12TLTHZqC/ZIVZrrbGox6+HkZB6DPA6i77cBccjNmQOaWb+KkL8qtPbye113jcbLhhw5XmyS8/Zl9Uu7+st5urRjf2iZy4DVfNb0W9UC6zZtQ9fbTyAU7UblqMBRaFjFH0GxKjwaZEsQLpGSOYvYG6FaNG6nQk0FQUFrUhc1ehkS9jsiwkC5LV9US2ZQtFDihcGqise6dr/tZ/Zx2GOzX3S3toTz8m8Pvg3XRev9731fsxNHzDvZNJ7tpJibJKdeMoS8H2Fcuu8pdCo5UsqcMFgJtabYkvSaOReFEtP4dR7KugvvYWBcn0nTY7/Wxvr6BS09dE2e+na2uUIPI7SZvUaVCHXWKVbq78NY40CSaJUBWDc4yNOBpMSPPNpxyEHIwlvKP0mhTqvBU4qTi8ltSbej8m4sbr/YKMKygGRGz/duOgz47yaMIvVGEfhyLDJ00eJX9BSILyaw0qUtlblnkjvmyMEAQ3qB6EfD8vajqp9C6gPQ1KDtaKS1lEBMxmc5Gw4pLK83J5X4o89huozPfwWynhaDJvomyumGpAoBIk9KYSmgp2vhbUK5TrIMaQE7eIDngbKpkADISyg/sBIvJZcy3trGw0MN8Zx0zjVW4WIdLa+wilj96x1piNZ8VFC+jDIuqHZFDOQ7W1HsZTr6DTsvHUtvDrJ+hYXE/1GlQ5Z5K/8GzZzBKRqLjTMUdiwoShS1A3e67aKZNJDsZrnzhIvpXdmB1gXDQQDudQUgdPvH8STHyRog9tR2XvgDWKGIbYdGGN2phcCPHxc+swO/OIhjOws2aiNjUxwpUzhYx1VhOpQZE4xOgx2Y+z8HmK1+At/78/4ru3QtYn2+g3xtivkX3TBoRac8MAwWCfQaEt3OrC8Zv5/6fr31NKo0/X8f7atzvNOuDLA0m6KZsNzC5P7UgsyZtabz+Teh5MzmXifh42jRqHah7HvZ56DDHoPHcbrBfP4fcfrDPtddkO07W3HSsCf/b5OCGz/845zjt8KmdB8rxsu89tyxp2ifW4kYsSKEIJghFEIHNKfLzSgxg92IT9hCwmZ24JWZ/Vy4qXUIjFkV14iFlJVBJb7fHjPx77bc7uNXSzWpvhllmX9kTBmDfsi5a7yNnPyWN551iqpWyrF5H46lkKo8YHJMmY+MBWLN/iaRMhuWUk3TdpZmed0Vk2d1Hmf0UoFtFIRoNVw1C0mNQmU+Vmv3K6y/3wmaflM14jqh4rN1cx9baBoa9EbY3d9Dd6mI4GmI0oJLHHkMINi0ye07gz/9pt6M0iwidR/oQNWuuyiFq1sVNnl9RoC0maqV2v6jPKCiTJuGyV0ApW2XzMD8jFCLqFFiI8hxDBi5xjBEbh6kTXKgEV1TkYBwd0YGSjX8iHajygaQBubGvFB4eS9xjDyrk8BRzUeHQMEC3auAf/JsqD1SfaLXaaM/Oo9megx82JMKXvLmzS/chlUcbt/ReqCY+iTpVG6Xep1DM53ooihto+DdxqtPDYmsHC80ddJrb8K0V2Pm6cPqFiGVRsYPGONwT1Qc0CBDpMdmlKgwR3LtZF50ww6mOi6bPJiMGA4lYinPy8Uaq2Uh5u8RhEzcz/Gz6dcSlN8hCofH4lIx99iauPnId1oqFmbiDYBTCyT2pdER2gsyjgs1IlRvylhgO2VkAP3XRoDzPuiuOs4NrIZr5GUTpDpo0X+PxRAWELY18BpV5nRqtLNPD4Q1fj1f/5I9h/RV3YYfZEXjw9CEL2GdzMjce5mvbV+YdMAYDhtSK41zlNMC+7jiTMr2H5nh5+c3OdJrscS1AnRLs3+57ZnYXJn/qtp+PzMtmo9LwY2M511u9VtNrfD76CkyPfavXdpzvTQL79QHxcfZ8+LOm111lvqveCBkTYvq5G/drAnEsuCUH439T2Y3Z/UprQDBGSVNXZoRiDipiUXbWZDNODoxTm8+910lg/1C14PkA+4qSDpyg0BZufUU/TqauLrNfd7tMi2emYF844PsunKUcbRzaOw4I9Knlq7z7XZ1YHWD87yp/XcDy2blPWUniUcIqJZWJjB714aWQYCOLHWxv9HDtylWsra4jHo6k+XfUH2E4GCAnhaLUBvbo2CmurxpokHtWUWpYEaj6buhsqDr77AZXBR5Vh6giTi0CuuIYq+UzDQQqCg9pPaKzJiUvSrblmSdSajTYoXrz0Mqx0tsRww7qKbOZmG7CWw5VDUpZT6EHMRpns2kZWJRl5JByjSytiRqG9ivw76qUV5Xt5QlQ81+a9qnmwNKdh6DRxMkzpzAzNwfX8+Q4MTt4WP9g1pzZdpH1pHYzm1kpO8cKgYuBnwv3T8xX4hFCJGjZPcx6qzgxt4pT8zfRaq4hdFfh5OtAThdgZrJt5HRlLtoiS8km30JoWIzH2vA5s6R92FkfoTPCXBtYmvPQChkk8JxSzFKpJ0mkwsLmalEO4fhgwMiOfgnY6YLtSPNrsh7j8qcuY+vpTczlHXgsiVDZR/waeE/YTDxEkdFhqCW0GrdI4eUx5qx5JCsNXPx8HxuXCsxn5CJyPIggv+rxq2q+qqmIek8BO3NwM7RRvOmVePk/+RHMP/RSXN/cgu8y2NCAkYNNSqW3PjWYzK9fwZ8xRJQmiY7n4yqNkyfTEAImnLgsI6b359YvflISSX01jlhoJ/SnHfW95/q9KdVo0j5MecLTnOPEY9f9wuA+Hu9cVHXJZDP8mCSOpjlNU+A5FdivfRenqzTU3R/Ta6l91JOUD2veY83fmT3H+me9//2sQO8YuFfInO+oLlXjP6To7gX7ir3Ksyl3K9TrKvDec++r93P8t4qGCSXVZKv/WN13zWk8tZn9A/0CxfMB9qsI6eCFixzaLW4VMeYWv177NdOJ4DhgvxLU23vAg98Xi2MiMtkEco/pGdXPquIazT1E8TNTRR6HlJeSe0/grXx2pfa4ZFxTGjMDkiiWoMH3A2l+HQ1GQgvaWl3DCnsDRiNpDo5oAjRKELiqWc7PklZEM7GEBh004hkHFUo9EnpQ5R3AUVYqvei7pUKlot8verzaM8AB7mQ23JRKMzbGtCBy3ChHp14qUhJLLRsbtiVuj93BUKhBrATQo4MeA+wjIOinZnVK3WfLU66cSIxSQrSUC90jkydBF0tvVOZh94PriowYew5YbqPizczsDOZPzKN5poMw9BAEBLBU60nU5IpSimOwb6Pv9pCzspBTCpFw14ebJfCxAze/gXZwAyeWYpzpbGA+WIHvbcMqVmhDJNx4yl+KkZhFWUzqjPNYdPfjYkaJRqoFpSiSHlpughMdDwszHpxihEbeR0CJuDzAcEA5SV+0ilUWTWXeRI7NgriZhpkLZyvDtS8+i+sPX0Y7CdFGC3bsiLGUH9DQbSQyhCqgp94F0kicemjkC7BHHTz5uRtIH8/hFXQ8DpGMeI6ByIKq5K3qchPANxwX20WKi36G89/7Njz0938QuPs0Vmm2Romz8eRbiazezrf7q2FfdWoCdeddp9rz5bs+41n7qyCzX0fznLhEG1z4cWgL9eDocGLsIOf4uE/6y6KSM+Gk6oCiwW081iVqxdVsr4Yf+7Jl9o91oTUfPpzInC4cNuN6m5/1cd4HQ2w88eAHxxqfNSvEXIcoG8+lubpfstZU5qUs5ItQxeHtIM2PcpiSlN0TAFTf2r8HJhsNU/t1xzWk8Uy6GYfGeU2ixMLzQOOpl7+sb1YwH0bPwycNgw9TsC8pd158CYQr4K5qKhWwL90qla1eUnoq65YS9FdymhabH6l9q7rRnMQJVknFYQabgJV/CKqTUU/0nj2XYI025NSYdeH5oYB1UmMkS8/qAzWBmeJWdKzaxYWD3pZKhK6trKG708PWZle58mmOdJTIH1o6C+2olAaV3wsW0fBEsP/YRGz8E6Gx0PCIbqMlJlTfAfYtuNQtrjKD5SROiU82+lLvl6DcttFLU/SzAt04Rnc0wiBJcNNpolsQtKeqL8xnSppSZX4z7vvV0JzGXzxLak6THkTeXhyrsRKlsvzAxyCOMTM7h4WlRXQWFxG2SPUhr58ThirQcB8hdbJpfsFrEl8waiJTlosWS2yu7cKxBjgRrOFMexnzC5uYnbmEwFmGh4GqGOVqNkagb9FUyKKRhij8ipEGy43t0IMVbSPEAPNNG6c6DTRsVm0yRD0P/W0XW+ukYTWl94Ga+vBi2B5T/DHSbCiOgvcuncJc6mLnwjIuf/YpeDtAO2vCiemQGojRilYZqLnOhmXtDfHtJvKEmf4Q+dDF8p/b6F7uIUgD4f97dgP0W6ky9eTyk/QUcx+ujVEOrLR8nPuBv4WX/0/vwNZiCwNPwb7Sdwq4hqoFz8Ms8Je3y135rqPP4XkA0kcfVD8x9i058gtVRfLID5p94HnI7NeptdX2Scg7aQYo6wCT2QWWlYsDuGNSw53xPqdFUaYHqvlcXaOh+fppeOCvOLBvnl2fJmteFkINb5LZx2TsHhjmUzfA1wUph14lpclOsx28l9V6ov1kCvbVK2p/Vp+fo2lYqda9q01XsafLc5XARRZ2rf0drBjsvSSRoB4ncJ/7qkw5+xLQTnmP9p0JpTff9Z53F4M4xX/7jneIlTpBBpVcqjytym+SHaESkEdtB8sju58/+N3jxIFHHVV/f6yJxXAyr2ghe8+g/i6U3tuH7tKBuyaOh5VMZfU8q5qA7rmKDRzhj+8+cQFgzIyX3HppphW5TuJc/bdmdnR4yr9KoC8ZdkpdllSdsZyn8PpVWFWOXaoESSCQ0+AiQTSMEEcR1lfX0e8yENiUJmKC5Hg7pmqlnCaDCDa8cKSw630cFUsMpOYxYgIjDcpqnqKuEGr2pFQvjjcakOQiA8o74LKZhgEPewZE4UdNvfq2L74BBP9bgyHWhyP0AQxtByNWDGgKQmpOaSktYzMDfMuVPgiayMiYsUlL0cw/ted5r0T7P6Szqo/z95+H3fCQuQSx2oAaxp64ODLyEXt6ycjrfSjbkcWDwLeGCIpNNLwd3LG0irMnbmA2uAgvuwGfpit0Ws00wx8Fq3CSRTh5Sw05nAFSJ4PvtGGPcjiDAWadBJ1oDtsrPdy8tokrF1fR3U6QZ7we6ugXoIEjs/XttosTJzs4ceYEGq0AoWMhLCzEa5voXbiG2cTGHOlVER17yXGiWZaOJT5LcSTkfCBGUKxBubDXT+PCx28iupThpLWEkA7PosMfIC9CGUcOYiSIRJ6ThlY0Q0nuOY37fuztOPUjfxuPoI/QbaDFykyeiUPlX7vtOKu3YYrSFKBWZlFG99x4VTaj8pAGJ+7Youikfg0CuOU1LKuGMl8UiOnpIEZmPjyqEJCyx2RFSdUTCWFWoXwmJRJ1ThWnc/pIKL1QDX5UbjdkUM+BzGsSud/y32Wfknp5cHZW5TNVGGPSwZGkQ0zvElv9OlmJlPk3oysp3aRcETGgSRyrps2Q7sIW8oiOqJSrLemTdMFkhZYgRI6vtV329vAcqXQlQfBYdKBabSpXdk2o7K7P+5/iNIByN+myf58H1/2JK3fNWDFe5ev4txPG3q23lU7QZ5/wItQhlsMfNQf7pghXV/wapGcE/iZhtMM/r8eTRgcp6b6HP2v47T04ZQ9CrDl1GT91l1QXJJf3jIC/4tnvZZVX1yvqdXvv8N42yT0PWBOTuwcf/+sApUrk6evGUN34rfODqPmc9ELuCzLG6WGdd6qEZmlKtrdnVAVMdD4pp1YCwYvWz7333cUwSvB97/hB4f5mYtBUeUfyAOVlqOTLkeuD+Rq266a3D0ibgvCaM5HlZorv110cnSgPbczWH/xh6Wx25A0qPXSP/pxSZEw2qR6YfFBKUjUd4jXfrcvoUTqUC5RQX2iMVBQIEh/FqMCgP8DOdhf9Xk8chIUmNIww7A+FNpQmMZJoKMEDqw1UE3KIkgm+ac9eGpKRQkTOt1BZhA7EJmW17NYVkEGI6tnK/RFakIfEdtG3bOwUFlZHEa73B9iiRKhlYejYIitLehGtw1Mei1UFj/QXXY7G90+qFqpiJHERAw8rQ+fUAk6cO4PG/AxbZaWBVYJ5kdjSNmEFLaqcoxt/wjeKVRpy+tdwunMNdy5dwYmZSwjzG3Cjkerl+w663jr86BScLAS1NHN3C/2chluLmHfPwNqOcemRz2HzkR101/pCAyKNhvdOgqXSCYNuiDy2Rz58nmBA2++2h9PnTuGOU0s4Oz+HbHUN3WevYMkL0LRp9kW6Ei3oNTNPB0fqMOtVVI3aNrx8AaOLLm58cgPBWoiZjMERZ4kGMioYiaI/nRMTpGwcJqUntTD0PPReeS/e+Av/C26+/ByizMFMyt6BFLFf0dqMBvHXPjThDojClMFEoHx0s2XZFDwaxiPq5CmoulyMqhrnWABiD22JwgwE13mqSmPMylF9K6fTJ3uW1IEYdorQtuBxnhgMYfX6iNfXUfR7iLtdRN0djPpdDLfXkEdDnZv6fcSjkUjpFTKXSSZEzfzcAH7QQNhsIZibgz8zA6vRQnNxCXa7hWBmFo2ZGdiNJrLWLKwgEJGBQUE3c8AmfZLKaWLuKRZ2UhUUzxDpk9KOLcl18H/iO6HzBt8/NvwpyNn9Wx/s3soxP1dn2mP2XOuHkPqQ7Nsm+NSYrUxqDmi+7f+sArXjfP/oI5mOZ3mNDmKJiepAt/8cp9mjeLkc2KbqF6i9rfVBjtH9FaHAmiusGWumpmMyUurio5of7m24fa4RYz526xMdplWSunuWiS8S5w7OCWV1QaOPsj9S5dN3+z6riy8TxuXarYkBGcsXrZ9/33sU7P/AO5HbrjhaihTiGASVO6nA1hHv03HAfp1O5jRgvfYFPfr9f+5PUJ7SYB+TKxqHv6y5fYPNFOzXTUw1u9dzNJCDKiPjg7vggivZd8HcZfbXttXinOo5ov9fZreZtCqrBJXrJRWFNtbXsXxjGeurGxj06CuQSlDA/gGaUXCBZFMpjbeqgcw9U5pUFIRKjwHuM3MTodhoVc4Ru/GU1SnXR+r76KcZ1ra3sToYYisrMMgzDB0Xse8jZYAgF2LL4qrUJCoKKYCoaixcgL3ART8ZonAtzJ86gdNnz6DhNiVYEflSSQhShkvqA+MXUl7NgvdMXXadNELT3sRC8ybOnbqJU7PPouUuw8t7cJjRk6bXdnkDB3DsHVGwaSZ34vpjPTzx6afQXVmDPVKQL/cbDkKf0pY99SUQQEC5V3resghhS4Y9oZeArfbsLdfBi++6C7OWg+3rN7HYDNF2EjR9V7LyVjqCR8Ox8UQpU44KbeYB5pIT2H5shJuf2UArmoeVkIpVypmWJnAZfQssahLTIdfCwAIutS2c/u/ejNf+1D/Add+C5QYIRMqMPs5f26a/AwZIf3wQk1ntGJlQw0MnTirglo3qbCDnuycJCILgUulLVH/pLF64sH1S0xJk2QhOEcPPE7TzFP4wQrGzg3xnB/b6CraWb+LahWexcvESRmvraLIiSMk9qZ5R2ziDndIVRI3gxOtCKpBqwidJBP6sogEyTGfVqpQrTmBjRA8VSih7Pmy6jtOd8wUvw4lz57Bwx1m0Tp6Es3QSaLWQN5pI/ACDjOpjBVKa7NDcjj1RUjmgdLFK+GV8Px32IhXwUwuNRBd6mT9KWqcUQKUPR8WRuVG69uBmBLYmDrQasD/hs6bBXdVDdUtjexK4vqWd6Zemuz/1B77t+5zyuuvAft2Zmz7D49xu03th2lsyySHW9JzqzscY7B/rOdRUTgyrorVgv+y5kz7JfNdbaS/9m/eG67VTRON5okrM6dTAc1ID04KmWu96/3uLwSjB97/jucG+Tj5Hz+jHAftTCPTUPutJRgamA6Puc9IweXhGPfSzkrRieKij72M5NZnccjVwMHg2+vjNon7J7B8slXGZIYDnUsTyODPllH5kUFLShJglk9K0ZauTcBkIsGLNjLrveaL+Q0wsngGwJfufxhk2NjZw4+oN3HjiugQBw/4AeVpIr4CYMjHCzS24JRWoAvuaUKdZldThkTAQ4Fk6pMfYiF0fW3mBa9tbuBGNsJbn2GYAETaFH0/5SyrZcMuccpll1oxmXGxtyDIEDR9JniHOEzHsevDBr0Oj2YLvs1FYdU+1vLa7IEsZjs2o4uabInACOCngJBuY8a/h7jMXcefJS2h6V2Anm2hkTSS2I5KazOwHeYSw62PriQKPffw6Nq6PcOb0OZy98w684hWvwAvvfwCtRkuyJAxQrl29gs9+5pO4dPEZ3LhxFUmvL45/jkczrBTDIc3cMoS+i3w4RNP1cGbpBBbCAJ0iwVzLR8tPxSvAyvrwhfRIAEAgLzAJNk2/4hD+9gwufmwd/WdDNIsOHAmQ1EDOLhqIRZAzhUdaj+dJY3U3cPBUkOHt/+7n4L/ptbjOGokFNEzThIZv19c+dvvugFlIYH683OHClMKmtK9QelhH0pI1QS8z3OS/+rDRSCykwwHano1GGsHaXkd0/So2nngCNx75ErpXrsLud7GwvQ6HVSkufo4tQgZJQrM4pT3a0qtjwe5GYCsLkwak8VXu2tVEp6VxpREKxUi8QMj4UYNA9j7xv7mQqp6ZJWpYHNvDrEDmB8DMHBpn78DSgw9i6YX3o3XnHcDp08D8SXQTNSaUgIEVzJL5qSpsVX9EpXimoXyZzJfzYpWMSm5V5fD2s9/qwH5NxlRL6EYP3RTU1YJRydbe5hFYt7s6enQN0JuUTLzd51itsUY3uPbGHU7o1Uo+mj3Ciadhyj+v24Fp1ts8sz8BntYXEIzQksiSGz+EwzfT9BrrDkE2geA1mRs08amUIiZFOEfx7xxOwfWa/Xaa6ddkQMVVKHGhUPMtBfsmmf0vF9j/Ssvs155PzSA4Dtg3nCeNgisdEfUgfkIe4tCP666xjkJJjr7q3/NPGY64GbGgKq7SQIyOc8z2C+1LG5K5jZV69kiOcjnLEmbdqB7jyiJNMoqbOYiGGYo0x8bqBh7/0mO4fukakmGCZBjJCuzayidnD4IQWLiwU0aUhllU7GGZn9QduuNZoCI+Cs/HyPNxrdfHlZ0e1pMcQ9dHZLsCssmTI19dzlfAvi42dNlLxImX2v567ZvdHu6+516cv+c8/NAXML0LFirNedJo6KTsw/JixEkEKwvRYFY+2saMdwHnzz6FO05fQse9ioX+NoZuhtjlzXTQjBvoPtrD5z7wOO5eegm+87/+Ppw8dzcst5B7RV49nZrFuC1NRYFHALdr4+a1y/id3/wNXH36afmMZPiTVO415Vx539iUTIpVy3LwosVTCJwYnWaO2TBFYPVhFyPhUUtGX0AZA5EB/NxCK5lHcWMeT39kBGs7hE8lJ/k8QcuMmJ2lGaVL2S3liZkWm8bXHWDuO9+IV7z7H2HldBMDq0CTPR9f277i7oAsGgZg6ziYQeEyOa4OMssV8z2dwkh3UzM6p0jQTiP4gwjFjWU8+bFP4NrnvgBnfRPu9hbaRY4gT+FIxj4VCpxw9rNUKXM0wuFO8wQW1ankhWYNsI28UFMc/cPeHKsMBirKCXPRjAgI5yvQtKtAJomFEqRLXwF2tJGdcr7wNDDwAmxnGXqcK2dnEHZmceY134LTL30F7PvuRuLb6AY+oiBEyjx/7ko1009tjFxg4MvhJQEhlQ8p46sAxG6fQznxHxg1Js9r8kA7Dtg3G67m53PrmVGzMynXq0l9BQcP/5cI9mXdOc5FHRwDNTSerzSwX3s+tdx1M8KhaSBWPWaTOWtasG869msz+6WYSaWAWKWcmYhg7yO9dUQspGDDUliyCUoasWoilu70VFAk48LepfF8Pzn7tiu8fc1aVPHBLlgzSTNr7GFyK+ul50zBfu3DPcYLavou1QLh/e0d1Syi113xqPaaVO072G4Zdu+PpaGiytBXVsvjUszuJ2sHkDHYr0nXT7gRdU+wNpI/9P1J7VMcnFzoJV9Vdrlr9qqKWoXHKiZL/H9t4CVfjYO1iAuMegOsXF/Gs08/i2tXriHZps4+5Si5IDLKVX6seA+wlCDNt7a0i3KfehwXqeVhaHtYjhJc6PVwPY3R99jQ68FKtMYvGXmW38UJr6Jd7S76OQ3o6MQXBrj7/N1YPLWkJJ7SdY/An5KehUVw4cjLmdt04SN9wYWb2vDzHbS8x3DHmet4wcmruDv6L0jDDInlwMvnsfp4jM2HB/iWV74JL3nw6+E0muJJQMUfVQko3zQ2adPlOIuRZ/RHUHWhX/1X78GlJ7+kfYfSGL4rOcBrizNSeyw04GEmcnD2RBszQYL5RooZN4ZvRyJZKs7Duc4LhT+ElUdoZLNox+dw5ZMFVh7toZ37CAi2MguBs4BhRuID6yY071KA5PHWuk1cP93GQ+//x7C//ZVY9yAg52vb8e6AAFVp4ioDW1Ygef8dUuoYnLG3RmdyekjQl0ECdRrfSaXp1u/5wWztuOZ7AKGwyb0KmKuri9jB6nqwfWbEGaRGCIsMnSJDMx4Ayzew/dSTGDz9GHY+/wls3VxFkBYIMyBkcE+7+gpxCxfHlgZwmXdLDqHIz3IhtDinlnUDkQ6jR0R5z7QOV2byKzGDPSUmpF2ONQAAIABJREFUoTzq+yVzirzQ2stTEgyFdrOBnlSv6LlNAV6mKyg5zLOMbSBxbZB/62dNxI6HYaeN1osfxMnXPYTmAy8ETpzCyGtilLFXzkfs5Eg9Jj/YvG4jjzivsendEtdqBkV6BXSiNllnzQI2fT6GNJ49VKL9a9g0EPUwc2ASWJomo1z3lk1FNTIMiCe93XXXaIptJu7TUCKqjsZjClCPdT3m2c0aNHE45yliIwZJiOPNqIc/XY+WJvUG3PrR6q6F2Xtu8lbIXESSsKrsJfkAq1s3ETRZIWwjwywczwV7KiVBQSo0fFixA0eU9Hy4hVsP9itekBYv92dmj7okvoglnDvioxPA/lEHGP++5Frum20ERR7ag2kAUXdoLqjPOaWWzbF7H9je4x16kJSpfE4uvjZ8Som4RhurdnIwfZlkAJlxJup6EOq8EqyiVGzZ2+RaBor7Ho0ob3BV1k0lOnfvbMXP5yAfeZol19I2o1KaVwG+7UnmPokSjAZDXHtsFdeevoFrl6+KNKj060qZgS7BpeY/qTxsfkMsJXw6uJIrzKziwPOxahe4EA1wqd/FJtVs7LaaeFFhhs9WFKp4zyqlED1nMeoo10fXd3HurnNYOn1CXklRCHFVbjaloog0JAUqT0kKA3IBCHZCk601tBpbON1+Cv/VqY+h0UxQRCmw3cTyYwXe+trvxR2Lp5HZKfr5AFbow0lI21FDK72PZaWF2UqCbDYVpxH+j3/zLty49OjYpVlAirweIrmDNFPVIzt3EGa+SHree2YOjbyLOxca8PKhZuZlfOl1F9ZAOPZ25qON08DKHJ74syuw1220sib8IoSLptCdtJOCLskaALIiMNvq4OlRF97ffQNe97P/CKttG4XPxt6vbce5A1U6Zi8w4LMqGGAyECCFznUQjRj8aUM7q1ISCEuf562D/bpOuFqJTuGxlcmf8lVPgwCpZSHq04kZmCd4vXkD2bMXsfLxv8D6pz8He2UdrbwHFxtwPF+Ub2i4R548hyOt6cXlnb8g971pSZBNkF0F+PLvEq7LDM7XN2DTO12obcno8z1nQCIO7ZyXq6WDZXNWskTerHTcJA0xTkWBi4aFKSuSKTBrL6k8qSrylo21BPjsIbIQM6hm/0xCUz0HuR+gW9jYdjyMOvO441WvwalXvhKN8/cgPHkSI9/G0Fb3ccttwHICCWYI/knbIeAnZY5HYhXAZDPPE08H9qeh7OgDOnw1h9fP+mTiNOBP7qZZ3FR7u6cxMqs/b3Nsc/iEpjMdez4MxkyZA7U3t3ZYHEMBqWanpo23k8D+wV1q3HHrA6i+6rL7MkgPochhU/krxvW1S/jEpz+ClfXr6GMLRTNB2GiKoMDiwikszJ7ETDCPheZpzDdPoGG1mWCcAPZrGnSPQ+MReUej7TDwNAXmk3IItUc2Pp/DJ03ro0MPV3TB9YWsGlYr4HpIt/nQ1ycB7iqo0mYxHT6czQ/soOYCzSopyudSCZlb2+qygQSK+xR+9mZ99qjSjFfD8sqqMxgrCZUvDCddNvHp9e9m0om3CVY1+FKgEiCQbPH68ja+9JmH8czjFzDaiWDROdamhn4h2c3AZ49AArJjqLErzsGwxY92GHoY+h5WRgNc3u7hUkKZT1sWaiac+e+0ChzGZmIETDSvsuD5HobJSDwP7nnBvWLMBYf7V5AsuvfS7852WfYHVNk50guoKEK5yxRN+zpee+5JLAYraPbXMLy0je94zfei6ZyVCL4fb8HyctHhD0S7VQp1cu93QT/7CxKh7PR6Xfz6L/881q8/qfdSPqf3dG81hVQggn7XD2FFA5ydbeJ028diYKETMjhItOG3pF94zFm6BEI23MRHM2ph7Qs9rH1phNZwCUE+oyVFCZA0oFcdYpVWJN2hl6S4ft8C/tYv/RSyVz2AjYD35mvbce6A65GXzmejCmSsImlXhWZySe1KsxTNhhq1cRNTOf5h5p9KWLe41S1Oe01sqt2SKiNSu1TMYkM/qXWjLhZ8Gxj2MLz0DK5/+pO4/qlPIr96DbPDIZbsAGGaI04GiMMECa/DymF7ruLBnIGyJe+9JyZ/wJAVAdeGHTqwGjbyAChCwG5Y8FoewrYvVLvC7rFhZuy2LfOhqK3tNuXLOyKN966YDPKc+be+zhQjIGUox4hyxP0UxU1Vw0riDEmUUb0WntUQKqKT2nBpupfb2PD7YF6EBnQWrTDcAIXfxMooxo7nI7zzLB587Wuw9MqvB+66C5jpyLzTo7ww1coc9SOpAD/POeZNN9jMgbAKFhy5lSplh9fFmkTbkTsrP1Dykfd/fEKYUnfZppCj5nymzexPFeRMoBXV3TbTSzQ2HatJjZqPlfoHa/r9Opqw6VCZVqOpdPs58nDmPAhzo7e6g9aDfaUf7qrtAJZTIC1GsDzOiSPsDDfx5OVP4ekbn8by2k10Rz3xM2IikjTfwG0gsBu448SdOH/nPfVgH8K31kvdm9k3iV6qEzzyTlal2AMfNAX7dby2uvJXbUns6JMbf2I3G7r7JT4cyQYROElWSBcz+VOmd/QB1pTLJat/GHBX2bdKQkqOgcpwavfYtVFyWQk48rLKxrMjPzfhA/X9C2VDWTVx7Kse6D3QrMle2c89Gf29gdi4dF4FgZq55l4IZjzXk4Y7UhKiKMLcQhP9nR1x511sziPppvj8J76Ihz/1CLqbfQRuU6oj8gyF0lC+vhKQsDAGyTIWNCOj46vl4WN9YG17C0PKAgW+avRLLr6EyCXgZwaVmVJSebQv2Ibtuzh/33l0luZVWoy8dRGo18hcuurzQLKGBELMklsuqwkELn2cdC7j5ac34d18GN9034O4f+ElcN2T2Oovw2uRscCOQU8cd+UOlhlI8SwQhQ+IH0KjGaK7s4Nf+6V/jo2VC2MX46pxWiQ1swI++yTYwJynGFkpQhRoZinuXVpAq4hxst2Aa6dwnRy2S+lAwGV20w7ECTmLI7QzCzPbS3jsg8twN0/BS2akuZinKhSTMu1JGlXEewYHba+Jp7wY3/BT/yNO/uB3Y61hmKK81YH7V/B7MZVmXHfcs7G5tYWd9RVEoyHimL9z0GhQk0YB0+zMLMJGiDAIYPsh8ilSmbVgv1SzOnir+b5yrDL4YN/LqY2biB/+LB79yJ9j49Evorm9gXlSeDg3ZSlivl9BAM8J4SYMZunsTcO5HKO4D7fhYmjHSPwcaHhwQhuLixb80IXf8mH5zKjncAKG0gxSmRFTaU0uluqoQaUdEb0sCwGcZ5gE0BVOPkOjO6mY8Q/rUxaiUSwBNmVu+Um+9rMBaXoW4sxGljGp4GL50hrQs1BsZ7AHBdyUnh0d9LsDFDFVrwJRARrS6TwM4Xc62BiNsDkaYtA+gc7XPYSXfdM3o/GSlwDzi1gmLajZEudp0hrdsiGf1ECTzRSAHYvGU1Odrq06m8UjZZBxEM6ayyka44aaGyZiDqZIuub75vf38JdrvzslHXkaNZ5prkWWpLrgpeZn04F9k1E/+TOUjjDZ6sB+xbo4+P1pWEX1YL9MeIofkcoVC62Yzbik+lkxgpYvSRHXL9BLtvHwhc/hi09/Giu9axjm23C8HEWRIk9J780uWj//3vcUUZzi+9/5Q9pIJ8CmLBKXHEj5q5Io23OVeoEH3+aKhmJyOw9/pr7kY/gmTkiCH96nqrUoBK2ugRzYvdbI1XVVmY6qzFs2dQlHtNL1L3XZmastlBohfO0y68Z/CNeTShHMctUaiOi9kHBBAgeGBLqoVFx2DQA0nNq3KfKrveGHDlV3bMPKx3M9hd2jj2vhu+dTgf0a2c+6k66dCOQcd53v5J6IrGX5Sgqf1kVBoevIwsf/9BN4/AtPIrBCJP0YDZ9NLNTYZwMxqT7l02fluuTuppaDrtPC5TjCF9bXsOkFGDo0ilLnYMnXkyLjZMhyT1SBXFYMQGAg6vJwmg08+PKvg99ks14kJX9OvlSxyVsNuLELK9Ex1YhixF6OzGGGf4BZawXttc/hv3n5WbzhvrMIY9KAGsg8ouwcw2EXYeBJ8CCvZMXbL91CeA70MSCgGw6H+He/8DPYXL6wf6iwi58SgimDJxcuDYOoD05AlWVoeT6sKELTseEVOWabDbRbDamOsGLQRIFOm8ZkI4QMwEaA3w9x44sj3Hw4w0JxHnYyAu8aYRapBqRmVY6GDC6Y9L/WyJC+6h58x2/8S6wtMg2rAYvoAjPAExO1shq1J/N6a7PKV++3ZNRzDPESqAPPADPlnQXazQauXbmKixcu4MEHHsTJpcUxZ1/fFhklat5UZsU5LnaGI/jNlgQL8hawApWkErxKJpvBIFkuBXnoPnJpGk9EYUl85CxPqF/6TqgXy2ypwhXntvSckHLjIEEjHQgdDBefwtMf/whWPvwn8FaWYScZmkIfs+GwL0YMAzkv03yPlD/V2E+ykVTH3KYFq5EjnPfhLbjwOj4QWqJO42YjqSCJjr30O2nyRWbFPUkXyeCO1SpK4F8maaS9Z9z7VCqOlV4bY+JIOdXoPKyzMFdLjRgcNqRIYJDFOVwa0qVAPIwx6g8RX7JRdD0kg1wocL7VFDqhavxncJmytzP0LA89r40RpT0XFvHAN30rTv6NNwInzyAOm9goLAwcGnM5mOXfWY4sibTPqOGjlyWibkRpU5/9M6mN2KEz9n6AM5E+YgLOJywEh74q98tkh7sr8VFvapk+OupjE39ffzrmRKdJ3z+0IIvZ0YGf1qyzdZSS+mdjHpBMA9hNMV39547RH1IzLMyfQs3jra0M1Q+Dig9/1CCqcNhhrHX4m6aj3LCdgiXMUtykSpJypq3+xzVVExWVExbnTPIaB+kO1vvX8JHPfBAXV76ExNtBavdguSnB/ruLKM7w37/z74kcWEq+s0zhVWa6BLmla+G+y5wyAq272XUUIKVzHPVoxrRqXcDKz8ukfOAlq/I7u1OMXmvlESwLWPlWU12Bd1UXAm0CG/8pJShloRGHUQJ5NYxgxrdabCs9ZwkmSjOVSVdTVQj4+5SZWy5gJZ1l9yU+CPjr+x+keHLgQHW3cZqsSEXVOOrpyJXfhqBi73EqJ0ntUNcrcynpF1toOg08+fln8bEPfQyj7RGshM/QlT+q4kODrbLZj7m+MlPFRtTNZhNf2OniyUGMbbeBovDLIIufS0UasyhC0c73KX0lz9pGRrUfC2gtzeEFLzqPIh+K9GUraGBzbR2YawMDUmYaGFoW2hEQ+SrzF2Z9NIaXcL5YwY+/6SGcdYbI+j3821/7TSyeOYu3vu0tCHzKnWbi0qkwrmreUU8DVplIMfAcB4PBAL/yL/8ZtpefPTBXaUDKTKvo8rOnQSonBbIkRSMIEA9HCF22GloCNPkutMIQszNtLDVDhNYaFhsZOrYLb2TDj130rlh46qMbWEzuQxgX8IoCZO0PPFKhgCAF6J1FCkZqATfCDGunG3j7r74HWw/dL5UVIWqV6iPklIsUIye1fWDfMPA/akB+lfxe3BCzXJqvojiC5RK8F1LBefrJJ3D65Encc/68KFdRdengVs0Z1bvH/6b40VavJyNIjfLYhO7q+zDm8jPhQFM7H7kVIbNjoQAyILPZFC+ymRJKyM/JJReyF9tBHEv08Bt5guEXPoubf/FR3PwvfwFrdQWdZIhQAK62utJ+WuZJLlZsYrcigJKsXg60LDTaAZpzTQSzHmzaNQcMtiNkTio+DnxvKwnKCogxVpGkyr4USLWG7FkYxgERc/mFvBeSmKEWvuNpoCC8/THKl/GpzJ9ycnXK2re8kGXtULz+1BGcawGf11zWRjGwMNhJsLMeY7SVQyLh2IFNuo94DRQiy5nxmRQFBmmCIQOyEydw5qHX4cRrvxHNF78cw5kOtgv2KRTIkwSh76sJoesiYbBWVlErNZ/cZgBwGOzfMrg6BrCaBnhOXCOnmAKmkUPk+ZhdD8faYRPSuvWvFuxXSa19i505eWVaWtFBjFDLjphkeGYc3NUA5ilViIwoaMfoz6gSBUctFfvnmcmf5udMwT6r74ew2wS1IuktrBgHVobMHiFxu7i88Tg+/oU/xqXVJ5DZw3qwz3r9QbAvF2TwktUOjKPu1p7fT2rmMDh0iWz1k8+dhd4Fx4oRK7BfBQmlUCRNVWRnWq2oAL862+4RkyQez8qgSD7EJZCLh+6Xms6a0czLLFvN2ZVNdBWNh4eliouWkff4p5dZcr1l1X6qTNThG723cU4dGw9vpiC8/jFOCDQOfNgY7NcEKJOGj1B8Sjk6BfuE3MwUOshHLLE3cfXCKj76Rx/F9o0tca5M4wKBF5YulryD8gqqtrb828EgaGDdDvDYVg9P94YY+qFIc/K3lA4Ua3vhC6vSBw9NhZ8RKTFs/PMLPPjgOZw5NYNs0EWQ5XDoJGzlmG100HVcrDV8+AXVNwiUUizEPcyuPoq3vvwsvv0lZxAM15AM+vj7//Cf4M1v+05893d/F7JkKLxsKgHVgf2q/4GjhWD/137xZ7F585kDYF9Huyx60shJhRZtzKM2uU+TK5HxLA2HOKlLlYrZShunZmex0ByibQ9xqtHCLLV84gLWRhOP/ukNtLbOYJbBUcpSo4UhYyvekpRqKqQgsI8hx4qbYmXexet/+ifQ+r63IHNcBfykOpWVCuqKaxBGEtX4io8xm/wV+Chp5bwDlLR1mUcusLq6ihvXr+MlL34R2s2mVGpYofElYJq8McDjJq3TjoNutytBX6PBgFa9M6g+xXFBBarccTFglr6I4OaxZODdzIZvhaL9rBUxVZmKnQaKLMKMmyAYrGP45CO4+Ed/jNVPfQbNrR5m6LHBplrSj3hNniUVrcSK5A89M3I/hR0CjZkAjU6AxmIIx+X4VKfZjCXssgVeKZKMFSxkrEo52nTOTzLoUK18Fa+vgDw/UuXH5EYQLJc9RuNpVYA8D6jXJwFNuZqLo3dZXd2dezSI0L4Zfo+8fnoI6DslwZHF6tm20PBoqWVReSf2MNou0N8s0N/IkfQ95AmDKAuIEwQMkD1LKHYDy8aW46E/dxJnXvUNeME3vAGtB16E3vw8UjZhsxHeDxEPYoRwQHsM6X2ygdQhPakeOHy1gn3TBsu6N8EMrD8HYDMCsxXYP3r+MVXEMcVfOqxNMqMTzm1KwD3Nsaf5rsRHJgDVEMce9z7W3fFD10P8ZZi3rjP+qrs/4r4t4gKuzD8yTmwq+o2QOANEThcPP/VZfPaLn6oH+5YAm/2Z/bomljpgbwTKn+MdUGOkGkB69Huj8PdQFl8n9f0Pg9mbaocVaC9VF6rrLr/ABk1ZNMYv0B6bd3FhLI9ZRmIETiV81MVCmkpL5Rlp7H3u6G5vZp9ZZurVC+1EazZ7AH51ASXgLdVw5Kd7kld7n4dkcOviDMN7W/9gzCcWMbE5arsFsK9lf124NV/oSKOck1IKz0NvpYcP/cGHcOnCFSzOnUB3qy+Lrjjgls9bwQH/WIhSG3mjg9XcwaeXV3HNsdDzVBOcWcRAKEPpuMxGff6Esnk0GSOtwEvQcgd46QvPYNbN4fZ28Op778OjzzyO0Qjozy3i5sICHL+DoZXDy1LcEe3gZaNL+N43vwadfB0tayQAZyfK0Z6Zl3Fm5ynsLCVL6RDY57gn6BNHUFLA0hS/+ov/HCtXHt93x6t3loEngZ3o7VMKkQ3LUSzVAek9F1VDHcts+mVwwGxpCy7uWHTQtkeYdz2caswiTBK0BrO4+LENJBebmM8I/JjBp6FZKbvJFoiChCjS0zJsIsParINzP/zduP8nfxyxRw1/Skayr0GbiDXjuxtYm4oEHDXEvtp+L0Z1pS/C1WtXsby8jNe97rVI0wQh+02k0bsMzg5cXAXi9/54kMSIUvZiuNja2hLQH5TUr8FwgNFwJNl+gv2gs4C5to/5VgNtPxB6Si6eC5x3aP7GhtcETtEUbfzREw/j2Q/+HjY+8WF0trcRDoZo2h6GUQYnbMJi6j9nVj5B6o6QUsq1naG5GKJ9sgV/xmf5B6mdILEjbWgfJ1s4tumlUVK9Kroks/1FWlKAUuG0MuvPgMIhapYkawGECSyvEPqS5/tgkzNN8fi3BL0M1Dn+GcikhdClkjhFnmTI0lz+nVGJJ07k32zrsSJx+ZDrsjNy6jnjBLBSB1bKsSwa14i9kVwzwzW6ZXNmckl2S0MUoxCDHQtbG0NYWwmCXoYs1h6fPHVQUJHHCTCAgy5XlGYbnRc+iHv+zveh+cAL0HNtDMIGcq8JOyHjTxuXOR/SdVejkf0DY9oMt1HmbyK5dLo3cBqwP/V1G516PdivBbO7QGS851oOt9Fx9UNSobrVrWY5LzsRa9eRg4eZBrBPpWrEsWaYNjeMCW71Dpbf04rewa0Of9Ud6CB3Y9LJVNjHyl1VIlT9PFUBdDNkbowYnHvy5wfsm0lv1p/+5CyzCag8TBWRqa60Qt89ooJ9AXoV/1I+uCs1qn0KBUC3UWbkRdZQM5wESEI3YkS1h0VfXbeAfdmXJTxYyagJzUKVKVTKsX7byzVl9oxZIZGHG8/WB4fBHm7znjm9ks6s/pZJgFLRNWDfXD2p7pzN0blRBcF8dxL4aHZRnTerAJXqGZ7tl467Nua8ADef3sQf/M4fYvnqOhZnTkh6k+qQQkMo96FZSkpE+kgzD3FjFg/vdPHp/hY2GgTzHrzUQZMiKKQ1lOEcwT4z+8ybWsUIDbuHdraK+8+08ND9d2J4/Vm8/iUP4otPP4LeyMYD3/Kd+O3HLsEKTmOH6cY8xdlkE29xb+K7/uarYUdrcOxYntUwt+D7DdgZub4ZsiiSxmE+y700HtIw0iRWuVLpD3HwK//in+H6s186NElLQJpT8YQynba6Gue20ESEtSZZUqoM5vColENVImb38xwhexXSLbzwziX4owRLQYCloMBcNIO1z4+w88UCnaSNPGUAZEl2kZlGsjJKoo7Qg7rIcNOOEH7n6/H6f/vTGPoORj67H1TT3BOL8N2qCy/iryvYV+VTC2urK7h2/Zq4J/OZJXGMZhiWHVYa6NZtooJTJkHI2SfVg2OVFQLOK2fP3iHgl8+XAZ3MFVww4hRrKxu4dPlpbPc2MX/yBE6duxutzoL4L3hFjCAfoZGN4FzewDMf+M945k/+GDNryzjHis5wG45L2lCGYZYjbM9Iw3aSR8isCO1FHyfOzSKYs5G6MTI3pSOGmvQxM00ZWQHgLJymyPIEjssgo9TPJ4XGoWHejvD8bd8S5R1WBubPLABkNQUWuX0SYqZeX44znoeEdsMmNp2PmTBQoQRl7ug8z9SBzr9ZokZb4uZBlaHchTVoAv0IOxs99DZ6iLopsiFpbFQKCyQA4MtaFC1YpBFyzshiFGkC32FwoAwmVgNYBQiSAIMbI6xc20IxCGGNmkDChl6q/qQImp405aWNBp61Z3DiZS/FK9/+PcC992FnZg5dCadp1OVIYoJUw8zZdd2txsc0oGx/0um5MdFUlJIJu54G7E913cZZ83pVI3Owr7Pd/s08jTrNNdYHGgdJYBWJ4vA53e5jGyNuvrOGMc5fJtg3zuzXeCdNyuwrVOW6qYkFyUvz0bhAd7ADv+kzkXHRetf73luMogTv/OH/QTKXdDas4+yblpF4DFOwXwf+6i5IzVJMNuUujSe0cpEUI5mMqinawEW3U2msKiXqRI6O0nWy0JWNurITC5bHxaUMGEoVhLFc5J4XUq3NS6ObXMvqrVZLuJ88jVEaoT8YqqmNuMBMBvu790ClN5mJ4v4E7JR87TJO0UmBdvClOpC4x/JaJQOmDrNVtl+ytDX38vkA+0bAfkLsUKvZXfdZUqOE6lE5S+5WcMb68wSOqQsvdvHUY8/g937rDxEUDTTsJtOHWqKXyoBy55kJCxNXzLpGToDVRgN/unoNVx0gckPYuQcvsgSYSNZZNMuVQOQ55KUP4A+X0Ulu4t5FD6+9/wxedd9pNK0Bnl69hBOn7sdjqxYeHs2glyxh2OkgdYH25gX80NkhvuEVLwDyrqiLDAnu2fTHR8yFW1kJSF0bcZpIg208iuRvZmbZdEsw1wzYjAz8+1/833H9wpckWOUYIjj0g0CDz7LaxbFC6g6TtKJQwjHuaoaTE5P+2aWJMRCyky2cW5jDgheibeU4N2dhZughfsrBtQ/3sJQtgKqQqbgS7557FaYy/0AqSdcHth+6F9/66z8HnJzHWpHCaTZVKYgASO7tLsWKJIjnJuiZzBFfhZ9hkJ5leOLxx3DXuXM4sbQE90BGkMP4uepmnFM4NpitJteb1VvSd6jaU20Hl255DyMS0HMMkODS6jKeuHwZzfYcXnr3XTjje8CVi7jy4T/D1h/8PvKVNTD0cFk1oKEUu+U9VggYVdPwq4C95MFfCtCeCxE2OcYI/EfSXKaC9RpkSkmeSJ40HAYBVozEHkmmiu8e6T6tuQZanRa8TgE3dEQNC2yeRyRUOtKLWGmj4yRfIv67Ko5WK0otjUIXMV0BShpPJTKmc2kpk0D52TSQjBqBP83yqJYFJgs2hxhsDTHsx+htj4CtAE7aFElgmtywebeIM3gWaYUc2QmydIRY/Djm4CUBsOVgtJwiXs8w3IylFkA3b4Zqg2gEKwgRuQ3stOaw+OpvwH1veRvsBx5AN2yhlwKe3YCXMZ2hDcxHbcZAbV+F+bn3+uUC+6ZYonbJmYb2UhsAmOZltb/PbDu8T/lmndJNTW+c6bOdVFUwBcjTHKde7c+QbHYMGs80waLZs5r8KfOG7MP7mPRsKjyqVEIZFIJNqkSoSq5jP9gX99xSZmwvjafCtCYPvMo2mtwU0xfU1P9FeE7C49aja15QbdBJh2GZlotdFMdI83hM5dEGQFFP1Mm9AsjM7AgNtpIA0xdTd19N+OWiUBnXsJBi2WiEIVphS/XWJa9UoNvvybFrN+60anopH5haEmmWlhk3afylmUv1jvNayTsty89SnnaHPCxvAAAgAElEQVQ0MJBmY0loceEsm48ZaNRVFQwbZ+tPvCwT7/nlLQP9SuHCeP6jXrhm5HT92X2Vdhdl2kZDy9tFgN/7v/8Q1566CTcLpDGuAvvK21ewTwULLtzM5G8GAR6OB/jcxgZGzTaS3IeTOsg8bfNWzr6esGflmGEWbesqXtgB/uZDL8Sd7QJ3zuZ46CVn8cyNJ3Bi6T785Pt+C7jvjRjl57DVbiBxc3QGl/EPX2bj/J0nRHdfspniaK2ygA4rSnIYcqm1csQxLRSPosCHPvQhoRh88xu/CWHgI0lS/M7/9Ut45NMfEUDHihJBv/xdNh7K+1GCfaZ6qcMuzqwl2Jffl2C/Agtu7iEfbeNEu4Wzswto5EPctVBgPvZgXQxw6U93sBQtIUksMSXj82GgUg5veRs0pIbw+a/du4A3/frPI3jhXdjygZiBixfAIe2DoI/0LAI+UrR44X/NNqm0uA6uXLqMOBrhxQ8+KA27NGgaA9byfpadPYfuEN//OI5Fl59BIeeJvQ278upMmgMkGM5FrWkEOsPaeObRp+Avr+Hs9g6uf/CPED3yRdyRLSPPExRBiFHp3eCJwgxBaYzmko/5sx1kcwlij3Sx6n1NYNmUdeXcRj0rKtNoNTNOU5GYK/wc3owtfneNBR/hggd3xpGBRbO5jM3srAiIHj/vF7nuiYolsHBWrgeNmD4bnNB3JxidO/ZMONV8Upr6VfP9LuivZn8Ngod+WWErDf1YIWMSgeDftQMhFWY0yVvPMFqP0V1PEHddFMMQftGWRASrdg4lfIsciRMgcRqyNomBVgLYkY3RWoytqwOM1nIERRsNv4FRvg4vY3NuA12rgZ25RZx/23fg5BveAPee+7Bje0goSMBmJcPNDKyZg1lzNR6zE5Q5qQ4g1yW+DdcRef6Gn607y8Nw1Pz+8FqMD10DwOqTo7c5434cnrther12nNXNQRV4PXJ4mJuJCc3JvFCy78gTh57hQ1Rq6v6LqdtnXTy9l+K9u4fKd4hVR/7hu67u4eOWbl18L1rvfv/7xpl9An01464c3Eq+bJm9PPJ+lxDYgJmtu6q7QXUPoUpNH3ECe11ZBYJWNHdbCQFc7EZRhDjjrK8CoyzHkgMq2W2h3lSqO5W0ph5UlUf15CrVnt3TKTnGJSDjvpqNBtqNlnyHdzEpUmztbAtVgpSL+k2DiupFyAnMynNkky6ze8oDU5Avt5DVCRpA5SwPq5wijXQCjzxs5W6OqTzjJuD9R58GnFfNzQev55b3WWavjcaacMr1meg8uH9Ajas8RYaAnPsBcOOpFfzhb38QeZ9UEf8A2Fc1ETfjfbOR2C66vofrto1PXLuGLarokD9bqD49F+ddGpAGkm6RoeNlaEYbWPQzvPCuGbz5Gx/Eq+9sYW42RzK08R8+9hTW73glPvdEH/FMC46dwLnyWfzUtyzh9GIHnmsL8LaFj83kphpwKfgmrz0XrvFoNJKmzOvXruOn/+k/xQMPvBA/8Q9+Ar7rotfv43Mf/QD+5D/91rgJtwL7Mnb2ZPbJ2RewT+1/adpV2cPdoHlPQ7vloYj6mHE93L10Bo1igFMzfZzMfIQ3ZnHh/91EZ7AoDY5qCyIUbH0HmKEmQ6jcXewAz54I8OZ//7Nov+pFGM4GJGQI2HejXPTECeDYqMsgjEZFtzxLmwyor8DPCJ0lz/DZz3xGgP6ppUV9n8tJtgq1ZZxMuDuc9+hLQaBP9Z29G5/3pHeVC1Oap/DK3o2IZlc5mY0eius3sPzhP8Mzf/j7aNy8ik6yCmSRmM1xMFEh1vMzdE430bmzjWQmQdcekOSuCxLfH/YiUUrUIn2HTbYZCidBWsTI/ATOgoVmO0RrvonGXAg0KcXZF0WezCbhh5KSVBLSC1cgqO/JeOzuaYhrxm4J9rVipPPG4WTFvqZdye7vql2MYZysiQUGAa9l/9TDvoZS2EdlZFldTFIEFt2+Gkg3M2xfH6K/mgH9AIwY3CSAC2b9Q/lOigipPVSlo8JGmDfgDxpI1y1sXe2juzpE4fhoMADupwj9NiLLx1U+nxd/He75tm/DiVc/hHx+HjthB6lmrZ5zMwP61S7MVvnj7fOoM1T4Yp4NP3p/OgimwvoTGmLN0KT5texnLVRXVhsqmOKquttTE3zsfZ+OuqPG11ODcKc5bcVER52d/l7dtW9tqw2uDkOPiTuvjWcmqOwcPMvad0lM8Ij0KpCvfyvBufRA0s8o2KfO/jv/3o+IacfBzL7w0sujmmT2uZCb0nhMo1IlNh79cMaKCOXcWymEcVqPkhj9wUC4x7SRj+mfarGpTc9W1XY0Gy7SmtXiKdJ/mvmSRqw9T0vvi0560gNQZtA56phdJ+hmFo3nMYpJ4xkIlYjNb4c3XTEq/Vr+ndCJVbC9NqQJFUkJvPs+l7MvgBl+0XTXRxx4Ptol6BcKEDP8BJA1N/KWgXk1U9Y8m1veJysspu9iWYWqGxnjU5JKD8v4Gfw8hDOy8P/86n/C8rOr8MmplUVbXxCV8NQAiSOACjxD18OqZeGLqxu4nhXoN9oY2C6CxJJsu36vQGq5iEuub4dmVIMtNKwYL33xadi9C3jrvYv4ttfdj0cffhK/+8XLuHr2pYj8u5CxSXDUxantp/Hjr3Rx37lzSlaRcUnyMp+ZAiieG6kx0jbLQINNm7aDJE7w2KOP4ty5c5if60jQ53oeLj/+Sfyfv/x+pY2RP1/SeOrAPi9FNNZLsE/Avyf/OaYB0EDIpwNEnOHuk2cx48Y40dzCKYSYW1/Ck7+/hrnuglAwSp9puR5eQUxqhyiiKI8/dYCLiz7e9Es/g/ZrX4ZkoYktCRFsATEE++JrwMy+XUi/hKlb9NGzxVfHJ5iV3uru4EsPP4zXvfrVErTy3S6nAQW2z5HZl2SA9BppY+r4vdz3jlX/ceBFZlVF1KcYqTF3biP3PQwK4u4E6c0LuPGpj+CJP/4ATj78NNrkomOI1izQOuGic1cbkU9FiD5Sa0hlZ+nd4OvGpBLXm4TVRq9AQh1/ewh/xsbiyRl4p4D0VF+CEyan4zRCmkUIWyHiJJKsP3MmYcPHqBdroCPUJu2i0t64CiBVCQEC8wMSlHsMlcYBwh7wN+59qpJAJbVH915WkvckHDTgoBeLVqHoYpxmgNsIkGdssM/RgIOQNr9xAwXB+5UY/VUL2dATUQEW9hw+r7yQ++WRLkR1IBb8yN3PLMQ7DrpPNLG2uozZVouZLGSjFPOLZ/DszgCbzRl0XvEKvOKtb0H2mjei5ym177k2Y2Bel3acsGPjfR51cuXv5f7WZAmNsUTNcaY9x/rvGwCWqkph8tFK7enA+ddSOwypPXW3vHZ/JZ3T5BGZ3kvj85YXzeAGfZloPHXZdcNctNw+UzaLVCMPVQAOAyOlO1Yp5d2MvmY72DjlAWLKZV203vPedxejJMUP/ciPCl+fxkJVaalqkKN0F9GsCQab9FhMwV/d58qp2mCsVe2ye+QgqVJiWdjY6aI3GMFiFlMMW0qVh1LCjTvX5rSyebek87BlsOLxy+JhAQsL8wKe+/2euLkSmInGuYBxhdPMvpJ+U713VQSuC/OuQ+z4osqVRu4xQQ4HL1dHKr0Ix19TVPps9mf2mTHNKWsndWt1iGSGixbxi50OQmbvohiB64vR0cGt9pmZvGAV2D+YUa+bUMvrMniI0g5nspn5L1iSWo7zGG7mo5kH+MQffR6f/NBn4BcNdbUtr2NsuGNRf59/qCjjYzWcwcfX1nE5B/qWD6/whP8rIYEEePIaS4MQF3mqpDA7b1s5zrzgBO66uw3/+jMYXHwS588/gNHsWVwNT6DrzFADB618B2cG1/H9d3u4/8UzaDQKZFECtgU0kMp5FwUVOQrE3hbcrF06TuqzrIJVvjsSEBJYxxGSrZv45V94l5j29Ps78NkAmyaquJOTB64Oz1R7ItBnLwsBISsUNG86KJ4kzqJOCjuxEWYB7jl1B/x0gMXmTdzhuzg1vBOP/+4A9nKAhnRHlmRAuhDLIdUwTrj4xI82cHUxwFv+9c8gfMPXYzAXYEgzp8xCg0okNFkiOBNTripTYTIy/up8hvdpY2NDgrnXv/71aARspN17fZqYkMx+jbJHBfRFbUZUbczerd0jVJkeXXQ1vGWsmYqZHKVl/+I/fwD93/hltKwruPNeF50lUlJSAfV0vi2orOMmKDxHMtg068q9FEOnj8jvo2hn6Nw5i7k75lD4fOYJCp9ynj2pYMg+GOyyanCgfMH5VdwFSoMZ6vbzQyM6PTNwp7iByMtaUiFReb4qWcJ1YI+0cTkTcO7Nc71XrPpSPUfpehRaoKMvCffasO5abGDne6RUJKkYyDRMNQ49L9vxEEtwbsOjpC3PMLPgFT6KyIKTBUAWYme9i81LI8SrNMRyMYMmmNzP+gl8KxDDLni2uFdTfcPvhoi6GVYvb2OwmqJtd2CnAeKsQGTnSNhv1nCw9Oa349xbvws4dy9WGBg1WkJPLawEecF9ewhSF1GRIBV6olYtKvpTlURzygZAjjZ5Lw9uhtnaaVLpkxKOh8BjKVlrMhPImnrc1+KIHZuC3rosZpXw23eIY5ygKSfd/BzrKx+Hv893xoxqWSNUM6FCUvNsjkF9miYIVBaFCeqt/5gpQav2OVRy60cOYO2wVY+BKkWt1B5hg+S54EfXcQj231VEBPs//KPILJUX3C1zVHrzpUvgFC+EkezihAsz6C3aHzXtmYhUSjHDxk4fA7pEur6UjyVbWmbwq8z9OLtfLh4aGzEHpfdRqTxAZ25OBuZoNBAZNmbqVR5Tm3sF+DEjy/J33QQ4/ll1Q8u/mYUuAREPafsNdDoLiJIIm5tbYyknzW5U5UeaF/F4lhZAuFAJt1ZIpFiYm8UCy/dJJmooeQ0gqL/tpg/bsAV+HBgcOXo1e2vwjtVp0dbtnXreuUP+q4dGFuBLf/EU/vwDH5X/Vh54da06sRRWDLdIJaOZWT6Wwzl8eH0DlwoLQ8sVRZqYxlpVoaykHon0peMIHYaKNnyP7r7/HO6+exHD5WfQvXER5+9/Efr2LHreIoZOEw5GCPIuTkY38LaZPt74LeewsfwsltozaEkz3wjIW8iLlgDm1F+DmzblZd57k2RsSiOnOuuRLobeBn73N38dzzz9pAa3VamPwZ+AfX6WYMiRihfBlIxZqrIwM7nvxdMAOrdjWHIfQ9xz6gz8dKhgP7Cw1D+DJ343hrPSoPq+Og7LmCtVoBgYiflcSetxgMvzPr79X/80Wm94BbZnPKSeh7btwR5lSCSjr06CzPJzbjIYFkcPsK+yT2xubODRRx/FN37jN6oJVkYDrV1aRpVZqnw99oL6Slu/Avu349KrCpBUO20bWys3sfPbv4J85zPwvAvwnGX4WS6GUVJVpPszYsRUrUKE3I1hN3O0TniYP9eE26GdNPn+GZIiEglNjmGpVHJcE/CPxRUKtiEJoLcdV4PrPJHCNWtglAXNQXMpWwwiE7rYUkYzzxHl7FnScZ9nJRgfZ6l3U2k0dGPQwHNQ+X6eTyYN+K5TwHcpmmDBtSz4GfvB9OeOzT6aTOzppdtKlN60iZ9VCCaAqqqaLssO8pTVBwee21DR4IGPYtPGxrUddK9FcAdNNPI27MSFJ4mfEdI8ksSUQyHcNIATBxisRNi40sVoM0PTn5GegTTRdfuq3cLsS1+O+9/yZsx+8zdjGDQRMTnEhl+2BmcphhkDfAY2ZaWoEj6QAUPPAPUR0HmHdMK66rTZ28nqs9knzUfrwXVWnqbhQcY9XwaHM9ylufylgLS6uMn0SDXfNVy6p5UhrQX7gjKO3urNxOq/d/BO7MVIRx1pGrCv7+pRR5j0e3O62TRgX9MvhAJK2ZHUI1khlNXmvORTJjljP1Q92N+Fb7cP7JtmlGoz+4Y3fPe72gQhoNiy0B2MsL7TR8KciuPBYTk7G43Be5Xs4s0Z8/HlhwVcNn2VevnjpFhplqXgf8/JFcWYE8uMv5pxHXjzVLRnz6a/F2fdKolWaifZfoDWzIzwbbu93i5fX3PK40CCOWiRihOwr5COPGf2Jsy2Grhzfh5NTtZJamoyZz7C6zI85t+u/aQpDcxUtSelvnXgwoo0I/3M5y/jg//xT0QjW4xwxrl95ZQ7BY1/CPY1s3/Dn8FH1jdwGRaGtgffcjWYKhu75TWTbCBVTkSgXgIugv4H77sP9955Apvrz+D6/8fem0Dpcp7lgU/t9de/9X73q+1KV7IlWYslrzJmvGQclhycECDhGBgwNjAZD2FmyEAAO45hJomNISETYA77YjDxgWBkkDEyGNvYkq31SrrS3dfeu/+19qo5z/tVdfft/ttdV31lMJk65z8t9a2uv5avvu953/d5n+fScRw6chOM1h500wZijWA/hZX7mIjmcad/HN/1ra/C4smncN34GDyvgTwPEaOBBJ54AOQGM/vmhjMub6EyGZJzoC9PFEL3O3jqkc/h43/8R7DEeTWWBV3kZinJV4J9grBCdpaARECc0BA2BnIl2E+gR6Qh2AXYDzDtLeCAY6K1MokXPh7DXqqRfbzmw12q+ogsaFEJ4RiNydmfdPDWX/5pNN54LwaejjDXJFCwqGvOzL7OxmRFaRDPi12Ora/FP59fXMCxZ47hta95LWpuTcYdXZI3zizrUPXKKywXkqrz79XcHx5bjptECL/4CZz44kfgpSdRTy+D3UpJRp+FGKE5QGwFsLjwzIRw9uoYn27DIgcfvgSQdHklZYs5E7mwgrlJYE+ArrLNFnIaeukucpDOoiPOmMwhYM0QJhEC9iekGYYxrbUoh8smdy54BgVw1ExeGBWWwFVdc1kfUVb0JC2pOnHhO8H3OSsdt9W7wJnWQQjL0FGzTHiWDtfIUTMBR8/kw5mC0rqW7ktloIwtxCiMvfWyUDEDx6DCgJNrcMhvyxpAt4bOxRjDuRTxagZ9mMKlVC7XcxrwokHpItiaATs1oPnA8sU+OpdCke2s6RPIIxuJbWEpGiKdauHQm96A67/xm5DvO4J+UoNhNETgYaAHsCjzm5bCE0VWszBiFNlmVq+LW1V17r3WQHZbaDWKulJxshilIz/yvMthUuElqax1/xKA/Zcis1/tOX6VzMR2mdmv8PgKAL27oLRq5WRkQljV63c8VZXVV1VXVX8s+pEkQZIhSqgAKVyP0WCfoKK42sKqXmUIKr47W05QTrtiRnlXYF9eRnXupVggs4GrgyEWV/vILIdsY6Eq6MlgTXVnHewXE51kSdVxVMvyhgZdqiQUdB/JcImhjZLctC0TjUZTrrXf64sj6ah7Ji/jprIcF6CNfH2WmxmocJJNkqJyUHD85IEWqwYHimRPJZGvyHXC7Rad6gh118bhyQk0dao+FHKROw6hq3Hhq57Zrwo4qkqBVs3ckBZgcIUMdTiJi+e/fAp//kd/AS0i2FfoQt26nEIasLk4Cx1GR6g7uGjV8fnFZVyAhqFhwtDNtUCrrC4oVR8C6gy5ocC+YZm49cgR7J9sIg3mcf7s02iMNzF+6EZ0MhehXhcakZlnaCWrmOocw9e/fBJ3TdpIZs/i6A3XIauZCPSawAqR4NQGRYCiRvka1BeQrsYF6RwRx15vGcPlOfzWb/06VpYXRaFV3Gg5vsnRTxS1gH9IsM9AgM2cfD/Y13Jlb4la/HNWCGLSbAzcuGcv7DjCTGMVB2wb7mwTJz8Ro9ZxYQnYV5uERYW6SdEyJMCLDbqnZhx8/S9/ABOvvQPDFq9ThxEBDggUFWefYN/K+Gz++wP7vOudQQ9f+tKXcPfdd2NqYvKKbMHG5UAJ9RbQ9arpOhUmhW2RVgr0z+D4J34R+cUvYCZdgEVevZ2h7/QQeh00Z4B9e8eR7okw9IZFBZP9U4piI4Y6kgnXpXKRsvdIWIwGcp1dIpYoYYWxhSSz4Ycahn4KP8wQZ668u8pNMhWKCakuBPqpGIApsE+GgeLcqlvIwFi8T4rETqlgwbeXLtnrnVsq3bP2thXrMCk7CSIZn6SZ0WHYojdFHsM1MjRswHM0WrWgVQthkgInSShFBUqZTdc1JaNavLyiFRTTaV2Ha7agxy6ynoHBbITO6Q7S5UyqaqZWQwAXppEhTyJoaQIHNtysiWjJwNK5AP05NrU3YEYpPM/CII+wpGfw7rwXd/zT74Z+9B4Ma+MYsIJByg/NAlP2IqmeGv6UWrPMi7kE3/zJQWayXLdpqzq/j8oov1hs8ZVGbdX1oSrYv3LG/crvS2WwPwrUXQWYHXUWVcH+KNOn6rPAqCfG97ha4/YGV9MNa9jWY476lqvJ7I8CYFXvT/V7MXrPqiZhI6+x6Bvc6RzKqm4JJ9U8mIpwgW6mSPIAlkOp7vCM9qEPFTSed67TeLaC/UIuaOdAY9tzqzoR7Arsl5KZBbiQ0q5mYHXoY265B1guIjpNGpRWDAqus+TUiwbddf62okVQpWejQg+zQrksTKoUydItHUgpb0Y5PBNj4+OygKysrIhaymbgKtUGxbC98l4VEX4Z5RHsxwRgRdleSTbRI6BYrNYAP7M8qWRqlYOajpilair05AnqtoUD422MmRZMCU6ocL7zVn3yLTJAOx+yMl+48lipepLk1xuZlMLd2MXjn3sGn/7EZ2BmdlH+UmCUgRV55DUu2iz1w0DfquGiWcMX55Ywy8y+aYgUorDAilLx2k9DlcRJlWJlpeZ5uPnlR1BzckzqMQaXTiEY9jF24CDCWgsDw1PKPvT5zSK0jC6aC8/jh7/hNTj3uQfxxvtvR+7ZCAuqDYM1N4vFwGuz+hCBeRlQc8wR7KfdJdT0FL/3kd/BM8eeRN2zRd5QHEgLsM+mcx6LlQoCrygMpTq1LdiHAT3JUcuBG2am4SQJ9tQHOGDXYF6o4cyfxaj3baEoqHrVlQ2kZeWM9zk0gAvXj+Ebfv/nYNxyCH3ykUkVCBJ4loPQVNxgAqn/XsD+en5ZQQvOxRxPn/3sZ3HkyE3Yv2+/9FREoZLw3Zj/sckvJ73DUAmNqu9RhVd3yy4llUfOMqevSIjZxz6G0w//Eg4ZF2Cly4haMdzrHLSud2DWSf+KELopcodcedW8KtnywmxQNYlD1MroGhvlNaEn+kmO3jDGIGT2XkcQM6NPTX0XhunAzwLVZK8yWMWxOTlY0Mh1Z6BMak/KIIP0SlJ0aFhYBI8ixcf9VaM+m2HtpHAJLqutYjbHv06E557RoZJ7GzWZPHRy/PkzzVGj/wCbldMQWs4eGVZiuqi5QKvuomYbsLUUjkF5WQL1EAZNwaTqRVqdjVSLEKnUv6hZuYkHs99E/1yC7oUQ+cBEPmSgrozQxPorM5D5dLkegxHW0JnzMXd+CWMdG/4wRM4mYZP31cNKbQx3fcd3Yuxtb4PfHkNo2nQnkGuiA6+Z6qJKphjYVD9Kkej8qRoR+F1bwX61kTRaanA73nw10DGKxlM1O3k1YL/aFY5uIh75t6PkNOWdqrq4bT1qVTC7m+9Q7/3mc7wasL/1vKs2Ol/NeY/at7TfrPosX9R+pYx6hT8eTfUuqn47/L0C+0xWln5DTHRQ1SzB0uoc+v4q+n4HJ04eP6N98IP/Pqd1+ve+893IdEvxYkdm9qvSl1QT64vddgP21yk46xQeupv6cYrZ5S76EQ1eLNW0lUYySRIgCX9y7ZwV8F/T2xeus3LKlcVVCMcqAJD/LxzW+TtmVMlRlUxpkkiWt3SkLO+HLCkFTWctDyc4nrXZojmqyNrTAKt8nVTXNR9ouUAV+4pJZI7xeh1erQH28i50uugMBpLt8hwL102MY4yqQGEI7UrlvW0fU3WgUE0pabsv2s3zrjrGdC7SBBWxibrm4qGP/RWOfek5GClb+9T9LKkmzFw1+YsoQWzYWHHrOJEAT8wuo2/ZiCyT9jeQZrUNYF8tiYV8paEjogTn+DhuuPMIYEaYonlOZwVLZ8/CMixMHDiEsFZH2mhjrtuH7niwbAd7exdxc3Ye73jDzXjhi5/Ey2+/HV67hSwN0HIshEtdWGPjRfPclZl9BrFldShOYqS9ZVhZiFMnXsDHPvb7SONA6v8kgOTkQ5MfUTajWJR2VX0IHLN0fi6dRdV9Vt+V0UE3z+DlKQ60GxizXez1IszAQXICuPRwhsnYQyjdieoelV64oi8klKEUsalhqGfovuI6vOl3/gOMQzMYGMoBUA8ykQ8NCPZJhchospUj5jlVfehfo/uVEz+fpWTeSJ3QNVy4cB5hGGFmehqhH8APfFAylXKabqGd77JfJElkEZbmUsOQwG0jX3+NenON70+fmfy5v8DTf/7TGE++jFtusuAccJC0YwwtH7mewdVq0BJljcauoiSPkfIjTBYDmuUi12z4QYJuYGM1bMEPQnB9Sljp5PWVinE6XaTps8H1iqZRylVXePKsQks5iXNqYccrrrfk3hfNbOI0ue6cxQZb6SgWjj2N7JgIYGKFdEnVEWCafDtYrY2Q57TRZva7WXDa1fE47DVW/opqYXmbNSMUSh4pgjUzR9PK0TQTtOwcbYceICG0JFTna5giLZqZgfIV43oUA1ZUg5OOA30D0VyK/nN9dDsDOGYTRl6DltowMiUgwCZ3CwZ63Q7yZ1IsLEbI3BbiyILnG2jYdSxy7bjvXtzyQz+A9OYjmItDaIYpzuI1g2Q6HUlAgzTeY2Y32EMhPuHSILx5uxoQtvlvRwEwhSN2ASaqjvGRmfRSGe/Kg1Ttk60KuEd1Bkv67KsA9kfdnt18r9SBKmb2lYf3zlvJYNi8Z1V8siuwX7XCsg2wr6q8U5XGM7L/oFgRZcwI4Fd+Qf2wh1NnjmO5uwDKe/V6q1dm9hXYV2BVyu4bmowK/Lnz0xEA/OJf0O3AX7UjbmRhKjUBgn0uCt0gxvxKFwOqnNjOmpFK2cympn0FJUrgXzY9lqC+xEUkyK+DfdWUq8siwvKrmrbExGukrn2xEG1m3DHmFwAAACAASURBVBY27SXg53cqjumGT6EQpCaD9Wr+TNPFwYlmUZoGOiFwaWEZ/eEAk+06bpiegB1Sr5nBTjW4VPkZjtCprjRIZKetPQ0lgK5yjDUfhR125jg2CQxCDcsXOvjDj3xcOVLKgk7AoEybhJeKHDUSaJlRdFxcchx8cX4VC7GmDG9ImyK9gAFfcSvLsVD2SpAvw2Pd8rLb4E3UkZkpzCRFm0C7s4re+Qsw4xTThw8gbLfQoZyhYUPLGhjvX8SMfwy3NRfwHW++F8vnl7G6ugotD4UXvHf8ABozE1v0wUuuvWoWV827UWcRZkqQkeAPPvoRnD7xApDGKn3KMcxMpPKSRqxRr7xQJ1mH9hvubHGxlC9NYzSMBAfGmmjpNvbWcuxBDSuP97H6BQuTqaOaxuXo62CfY4rB8DAJkdUcrKYB7Lfeh9f95r9D6OjIXQdaosEmlyrPMaQLqqbAvkOwb64bSVUZH1+b+yiQUc4dbLBlCLa0tIjz586j1Wph7549GGcFkaQXJiuKiqbMYQJQldwmEw7cCPiZ6Vf/rJ5j5fe74k3kN4X9R3Hqid/EgbFZ1OsBBnkPiRsh0PrQzAS2bqGhLcLMlpFmoQQA7HplpWoYGej6JvpDCwNfxzCxEZt11RtqaELLyUlPo9eIOL0TgFJxAqhFvmocFQDPUMJa05hWiStVkU3MJhJQ2YrKaQbyUt+OQYJOSo9S1cnp1JuTLsejsmLKTwItC6HTE0PjTwqRasj92ppTpVTWTDYBS2gg9CH+JFUwYXWRYznnPBzBSkM4mY+6kYAWAs2ahmbNhqVHyJPhmllgCYqkFYjzBysfGuDGNeByG8F8gKVLQ4QrGjxtHEZC0QEuRezPUQDdiw5g+fQQy2f7sAIGDCa0QYhaoyXVyv7R2/Cy7/0utO+9G10GiVZNKighQb/nIY15/STAkt6k1L6YMti87QYoqg6ov0ObAL2tZ1TlHKVKXBmsb6zNFdcvX1Llm7beL0lcvci/3Tg/vKgnIYFxNRoPx3WlK7wa4FnhpBWeqsbFr96gOzowHBmnjrjo0eNs67hQ79fmA6hkdDGrC+5QEuJcNehdkkMzqMgTndF+9mc/qNR4KL25KbOvvq4U6K9wJxV+29XG0urmreohVRZxvWlWDXwuFswIWVjq9bHc6cGnSoHtCSeZIInfyewFiRvlLZaf5QELMoJkWKQxVkWlSqWn4PmLZOcGg5oiKtx87qLPsOWBr++lnmfhjKsaq5VLrryJamEvWkPXFu4jU03sb7iIWMk2gBUfOHn+kngLHNwzhYPtBswghE2ayRVNl9s/qupgoDpnf9S3jerlqMy1VBKzO25ctC026wXAn37sIRx//ATs3IOescxR9kaoMhgjPSdkUGSKe+6xNMGjSx3EZkNABOVVc7PQuReOsdpkrLExNs/Aikx7cgIvu/N2UbnRTdJ7UqFRjbPhtLuEYO4chqsLsAmYD+6XfhI2DOx1Y4xlz+C2mS6s1bN40z3/EGZuwa05ki3XzQnk0lx+5fK4DvZVhYlnFKwuoG5piIIhzp87jY/9we/B73Ulu67EmpTChupVINhXGX0l/bp5+S3Bfl0CCGYlD040UM9MHKxbGA8tnPvMZRinZjARG3SxEF32jWBfpfl1+GmErOFiOQvxsh/8dhz+iXdi6OgwHQ96osEsmGYDgn09g5UqsB+JxfWOj/trdgfVXK0UbtjvI2ZnGnD69BkMhwMcPnwYrVZbQDz19jduyhtiq0HWRrpNeeyX4gb5HaDWGODU6c8hS1Zh6g1kKRWphgjTeeTGEjLNh6Udg+dehlOn0+0A3WAFXX+AQZSjH9lIszHAGJOkfIJOYYxYqOiQXmK5orijQAWhOP0DhsgzB1neRJKNI8nH0Q9cxHkNYUZlHjYLp1jRpuCjIXz4PDNVFlKyWkzWMCNPKlwGRxvC03rCpbf1BI4Rw9aHcIwBLH0Vlt6DqQ2l5ddOXWgIkYMA3QfbZnWDiQAemxrXFrTcEh4t5zoFkVPoKeUi2KESQ8t8WGzsrZmYqCUYYzOzzl4e0oJI0aR0HnuACJFYCVF+KVYyBit0EcwmGJwP4V+OoA0s2LkL2+T9yJCkMSKtjomkBVzw0X1hGX43h+W00R/m0N02VnIN5v79uOntb8fY614PeE2kTh2R20AnjKGZtvD3rUz1JBBcSFJw81YZ4G79U0K/LXP5bsRQrmKQj8pNlr0dV3GYK3YljbPath2oq/bXo/aiMMSutqqnvuVLqrvYKvO9CptoyF+5XU0stPnZ8m8rhhmqv6fCKaqdqgWGo5av0Zl9Ra+9Yiv6jTb+bk1hT95KRePmVujgiU8Ke4Rs1y7AflKAfc1CxoaoLTQepT5Q6cILLfoq92jUPrvJ7HNYlJdatlOxWZW5iITJTMNCkKTo+THmBiFSMaFS4EjoNvKSKA7/Wha/AE4K/BcDr3iZyt/xQRe5pi2XtJWzT979qEde/E6Avlq4pbxdRKLyAKVEragaKghQMd0+J8OBlgvPG5OGtQsLS5jvdNFst3Bo3zQaeQYnimQBoYlNle2rBvZHzLTVzlCB6ypjkgsvS9p/+cnP4tG/+jLMpAY9tmAwsy9gXzXn8sPAwI5SkYC8qAGf7a7gnO4gN5pC6NepR6/FhZTllWBfSDCkXZg6brrtKMamaC5VZLZl8Sf/3IeLHpxkBUawjMH8HBYvXsLBvXthWilcw8f1+1dx874+asNF9E7k+Ia3vh1mvY7IcmDUD8H0e4XR1vrVK1+HksYDxEmIuLsMW+gGBAvAg3/83/DU44+J82+WsLGDqjzMmgK5rbKf5bZOElv/Df9Ly5rQEx9tJ8GhiSZqsY79dQu11RwvPHQae7u3oRVRYJFQiBK365l96qNIFUEHgpqBvpnhbR9+L/JvfQChZyFOcri5BYuSSBowsAozrSyDGwMROf1VBu/X6D6c9DlfiCmTmO9lmL18GXOzs7jrrrthWYZIRrJPqHxtxJ+vMEMz7NEa15IsKGzsRVL1pdjIEDNWsZrOQ3PpTL0Hml9D3SIHn5h6BSv9eczNXUS3exl+dBapdQaJcRaxOYvU7EnAmepsxKUaTQpHJyVJsjWSJaeiPvn3eUavAbrUklLn4aT2cgziJgZBHV2/hV48AT8fQ6B5CDULAdcAVgCkeZbHIwhXVb01ebKSs180+HKs8lvZbEs2u5MP4Gg9eNYQDTeE5yTwzC72ZE/CdULY9hC6tgpky7D1CEaWC6/dyAj2TejM2IM9CuVqod47jcaJ5MPn7AVI0cYQewwfrZqOMSdHXY9hIZKeLCaJEkpjs//AAIJGBDe0UQ9q8AYe8gsJVk/1MVxiNawO5IoW5YSkfNEp3kTcSdA/EaJ3kYHHJFI6eXB+yGKcaU/g8Df/E9z2prcgH5tA1BpH4HgIipY9O03hpKphnuZ+m7fdZPZHASuZg17kC1+16strUIaYV646o777ao4pgLLKQrYNZ7+yHewIIPy3ltm/KhoPxUIqPNwyIL8S9Va+PaNwzMjActSceBVgf2R2fpRC1Ai8szsaD2uqXAT4PpbzGSm5CjmKv0gSwbatM9oHP/TBnFnH73vXu4TuQmBcgn3hrReRleIC7fxwVHK0yihXYG3zth3IrPDVCqBfkWstO9hKko76Qk7jcW5gpdPDSrcPmopRnk20lanBLw1jpDRw/xC6oSFJlTmBZrDpq+Aii/waSzjMtPBW71zCksw+jZxY8ZUsaqZUGQwTSZYj5iJh2iI3x6ymgv2Fu+mGkkD5JGSgRKnoJTNzz0WS3GzX1rFvehxTrTp0qjUkkZTyVRF256062N/5WFfCxa+8P89uXceF+24ousmpbxiDCRVj2HdtIaKZmM4sH38XU0wbGmkMdExOW/jSZ47jcw//lUjUGZEGR7cRR6kwcCmXkRga0iSEF68iau3DidjCE6tDnKUyhiO2PQIM+I7QeM4zDSSBL1lwk1QEcqVNHUEaY8/hAzh8yxExEdLTAF4eQQ991NIeGliBl87CTS/C0+Zg5gvQ01WYSQfu8BIsPUDdidCuGbDhIBq0oel7MbHnVtz4svsxfeBmhIGOPFGKIczwMqDNdRMRy+0c8skQadBBlHURBANMeNPozQ/xp5/4OJ57/gkk6KPeMNF0Ggg7EYIghka1omKBWhtbGx9VEViZmoc47KHpALfs2wO3k+Bo7RC6zyxi/vE5tJMpaGEG1/CUC3GewOazoYt0nsDxaoiGAaJ2A6f3u/hnv/efEd12cE35xJBGRxE3xyAYQrcMaXxXFbWd3y8JSAz1TnIO1CWSUQZharEWtrgALVb0CKKu6cbgSYjbmjQ5x4XJHd89Nm/TfyFJU/iDAdIowmAwkHmFINyxbZl76g1KrmbijPzE40/gja99/VrTtNRsVK/+362Nt7Ewv1J3lD4LxXou56rmsizleFtFZ3gZz1x6Ghd7p2HV5uGZp+GkzyMx+gg9D8M8hWNmyFMLWdxAkk4iyvYitW/EUjCN2WELi8MaOrGLnj4uMpsE8TlsZDk//G9WRpRGkczUpqKnltVTNZWsrxhrCSLSHUlXkSpL0QQtpRPCBIb0rAizbyeCl7AJvocxtyuqVFPeApo4j6YxB09fgY2eeGmYEcE2XYMzpGzupVqQSFnyUzrXG3BTJhsCIOmh4fjYM2lgrEF53r5QaDimTd2BZdUwiAOpRBhs0qXbbmzBDZuYP9ZB73QGpz8ON2nLfUzSIdI8knnPTcdx+fkBVs8nqGUt6H4Mg9S6eh2zhoOJ1z2AW9/xfcD0PgStFjoM0jUTVgS4Qw0N24avqwbxjXP7GmipmITZaQCrhOm1fT93E5CUNM/N5z16rdyasR91vaObM6tliUceT8Z3tXs2Uj51BMAV2FhxvqlcVBhxvO1B76Yr3WXz6yYUoZb2UcCc4LnKRFt4G21+HiOvp+J1j6B/bEO9VJKbau0WXUY5jXUlveILNbBB94M5nQUJ9pVcGR8sJQnVNFhGvAL2K1BABGxUHBmjIuXdgMxSQWfrS7D1DkuGzKYUp4ZBmGIQxPD9QO6xKn0XH5Zfqd5jO8ITHQaRLOBKr1kFNkLfkWve+Y0QsE/+KZshMxIdygZgkUwWHo5luwhjWssU5yLZB6V9XjbgrU+sGlwuaHGK0GepGZhqNzE93kS7bkozJZUhWHkwJaDYaYr92/93peSyYRnZZO5UrNHSxBlGkXK+ERMrrsfkl2rIowQtx8Xywgo+/8kv4flHz0klx7JtxVcXDwTlHhtFSiLVdMgTBk4MMjw3SHEhNeDbzCLy/tEVlBlCgn2CiQQ1S0cW+jDpnKlbGGbA9UduxPhEDS0nQtMOoa0+jmZ6Ak17gPHaMg6O+9jTGmLMGaBdy+BZhsraZRGSdAA9Zy8BTaQcWPo0nn2qhzA5gMmZuxGkY0JNOHr0NjQcG0nkw3VNwHUQxZQhTMSIyEgD5GEHukut/xQvPPU8Pv3QQ5hfPIWZAzWM73Fwx50vQ9QBHn7w89AyavgXndsbFuq10bxWpqTqiIUkGaBpa7hlz140ejlu927CiT9/DumFCGPaGAw2OJLCQUM7jVQH5Xwq+iWajppm45QRYua734Z7f/pHELRdxY+Wd0ihcgLlwXCA8xfP4ZajtwgNg9+9tai7dbwSjK011fO4RTVM6gpqYkOS0QWVAfe1zXRzXiGw5y1jEkWcx4sbOb+wgOeeP444TjDWbqFm2xgba6NerwvYp8Rut9vBcDgU58PA97Fneg9uPHRY/r2cGzk/7cak8G/3DecEm2AQdLGSRDi1fAHnLn4BtvYMJmvHMTDmsEwXV3ccWthGqk2gG89grj+JRX8Kl3tNDPVJROTfGy4y3YYeegWlp6zSFXOBVKlV4Mhxxzm3rA2p2VpReMpxvjbNCKguvMaL0jn3kr6HctGSYRTDswdIE6W8I1U7rYsJdwVTzgL2eMuYcJfh6atw4nlYRg+0xM20gYxJaQQmf17omTy3SJIJDFw0JikyVVWoGQGm2jom6jk8K0IWD5DFKTzLFVqPUIS4FmUadN+Bl04hndWwdKIPfyGFFXlwTVYyIsS+DyeroaXvweq5EJeOL8GJanB1V3xoVpMMA6eG1r334RXvehdw4CBWHA+57sJNTZgRq4EpUimRqG1LcuBagf2i/+RajteqQHjUd5YiDtXOpxoeGEn/2MZ0rBqE3yXYH0VHKbwWqlx3NcnRbfi3ozLpuxxLVY3DtgX7lRK4ZUr2K98hlWvfChNHnuOGvtC1o16RzC7fPbXSXQn2C6xerqcKyX8FsF+A9o1gv0rZRTL7FUCvTBJXkdmvMtDkPlaIxHh7LFnwufyTG8UITjwPiwhPNblJlESAzD4nU4efALMLK+hHkbAt5SbrhQFRsftO50mqCJsh6b7Ipi9pfJIyYg7bduAzmEio/MBmaVsWqbJZj4OiXOiFu59lklFm1tjTNTTrHtrNBsablHcjeyMDklicHYXdShqQXk2Op8p93OlaX/S/b+GDbhwo69zOOO/BtEjdspDQEZNycbkj0nFaCBx/4gT+5q//BoMFH15eF5OrgNUZky63lNLgwqrSpPzfQDPwXGTgXM/HQgoMTVN090kWYGMdz4JZOPZ/JCadMsldp+V9Iu7TU3smcfhwA3vHurB7j2LSuIgbWpdwZLqPg/tqMPI56MlluFYftsFGPCo2MePnIjctdPIhHFYmIg1WPoYTz3aRBNfh+uveir3XvRHLizrqrf24cOZRrCyeQxJ14boapvbtQ21sDOCYIaBJI6R+DxfnL+H5k8/j8vnT8NwIN97awqEjLdgNDeNje7B8Dvj1X/hj2JhGxChnw3urAn21vLBsX+RGlQpHHqFuADdNTmPCtzG25GL+CxcwGY7B9g04mgOyhCLSdTjWyfUtsrwRec5WHU/YPr75l98P71veiNBmcmED2KddUZ6KLOOv/eav4Q1f/wZcf8MNcFCrlkgQ/wClnMXqmAL5LKKRy8cGRxOmbgpdhg3A13TTDQHz7H0gNXDg+5idncW58+flaw4dPoSpqSk0PE9odbIAbEiHiSpXQV+ga+6tt94Km/arG7avZbDP8jLXB17D0jBCl8oRwQWcOf1JZMHjSCcTzJoaFpNpdAfXY3lgYDFsYIA9CI09CNGW7L2K29S8JrScok1tjZInWXOGfaphkZ9mzCqTUpMpa0RrDcsbkJQ4Pq+lPUsRATGgLxbWsh7AamKgmnFzG7pmwdCobd+DnSzAyxcx5vbRdmNMNs6gXZtHy1mBnV+CE63ApcSvGM2ppmB+IiYfdFcCWz23YeaUwIxhpD1M1COMN0I0vQhNJ4MZMDm1rmOjg14qJhCYcPQ2MNRw6fRlBKc9GAFVtAAXBqyYMYeGWtpGuGxi9uQAQZcV7aYo8fBudg0d9j1349Z/+s9gveI+hGZD5KYtodKlkljZAvaL+eJq6C47waOKSerKr/CuwD7H0c75vAKFVQX7W099OwpR1Yuseo0j2RKjMvsVe+MUFatKSLJ7sF/1Gne1X+HBU+W+j8Kym797uwrJyHMcBfZHnMj6MddCCcWG2Kj4SOVATR8N9ulmokqwV2b2vxpgv8qN3W4fKbtuAvsjIzYuElRXUD7sxYKrsugbj8GEUJoxS6RJkxKNqpb7ERbY5JvkiJiR5U6yGFcLQaU6YpDNnCOPQ3Ho9WwbE+0W2q06fD/BysqqVBmCRAUga+9PMdFQaYMTr2mZ4qjZNHKM1Sw0G3VI354shAxHWOJlP4LyBpDro1NNhe2lAPtV5kmJmZSsSMnBKs524/1VR8q0njQk5ymt62uwcxNhD5g7t4DHPvc4zj5/DkJZ5wzNJmyqWGsc28pNMzEtDPUcfSPHahRgPkjwdN+Gz0mdWXsu+lkMS1Q0VPVGgX1m90nbymHnGewsxA0Hx3DjQQ2e/jzGjCdxz/ULOHpgCC+fhZl2pIpDSjWJVDwpoQJoVBZZVwhkbEeMEQ0BWx/DC8/0Mezux/2v/OdwnKPQx48i66VYXfwMnjv2lzh96im8/oH78KWnjqEbxWhOjiGIh7D0HBONFryxOmzPRMMzMDmlw6z3kJhdMoehpW244U34jZ9/CJdOBTCttmoML31Dhb7Hay5db1VjHq+AtAEnT3BdawrTgYvhEyuozeqY8JuoRabcZ96nQM/gM+uIDG6qQATzpV3DQPe+G/CW//cDyI/MILHJ8S7nGgXDYmbejRwf+PcfwL7D+/Cd3/GdqOVeJbBvJAqg5UaKWPTKWbnJYBskuxEM8ZpMCeBTyptcw41qTaTkkZpDvv3p06dFmevw4UM4ePDgmhSvNHqnbIpWtMGNyl2sNHEaO3v2HG4+cmRLAkOC9gpJjWt4WdfsUOKIG+ewzRzDNMfc0EduhlhdPYmzZx7BuSTByayGE8EUVrSblNQmAzPNFv55llrCgzdSE0bB5w3JLyn8IwmcRT2H1Q/pkSmobQDGolgAtnikECTLTyVrtnFuik0dscvv5CvBCpX0zsucwfmeH1Fc0U34WqOIkQvqGNvS86SYM5idVw22rnUKY+4CZtxF7HUuYa85i3a+ACdbgan1ketD5OIkbCLRHGQpAyJObnyfqMvPHoAeHL2Hlpdi3EsxqfelMiV967wOUQhj34ch85zQDjOgd8xG/2KCaDVBPfPgRDnsJIObubCycfQXLJw/NUC0lGPKHocWBFIbm9NMOHfeg9u+/Z/DvPteceIl3ZEbA5uXGuyrtbsKeKw+PHcTPBDIjpotRgPKamB/lLyoYhVceU3XLoBaP+5LAvYr3+AR9+cqMvuVQXxFmuZozn3B/dxpeMmlbEU3o2lJWw82qhoy6tlsd7zNnjtrSTuhvZY1TI3Smx/KozTZQONhtlpZsV9LsL/5VowqZ8htGN0av/UOyQGvPGpBAtiy76jxxyY34VmLGo+SsCOlg6BYnYKCPXQUlIBAN5DqlA0EFroDdPwI/TBGyAFKnn8J+NehqfyXKGQU5yn/zQxxRrUFwDE0jDc9TI+NwSlAOpN8BLBxDDHHGvqhlPV5ruILoGlwXBf1ugfHUbfLJh2Bcz1l6Vgp4LUU5WkB+XTOJWiTVaEabeFagwk1nka/NesTnsoMpAYDsWIyKHtG5GeRESj6tmzRZZf+Uww6gYD7px59GudPXoKV08XVQhplMOoOAj2BgEDigsyEZnvoaTqWDQ2ngz7ODrtYTjOE5oR0sGs0uWFFhA10YqBFBQ91/4SiEZiomxka1hLuOWpjX+MsZtzncM+RAa6fnoeVHIejd6ksqBqqE1a8DJiaI90dsnCwAVE+/IJc9uFaSm5vnlDybhyPP7qEONqD++77RnS6OshaOnXyj3HogIlWEzBNDecur8BotnH0rtuguwniaAA91ZFoITQ7U2X3fIjcHiI1IuimhdxvYVp/BR78rUfxuU89D9uekZGquk84zvgulLKDqgFdVDh0UmlSWEmCfc4YpgMP0dMdjK/U4KwCU3oLumRPDYR6Lpl9UgCFi8xZqebipB7ipv/l23Hzj3wX4nG38JgouPrFu8KmwUiL8PO/9HM4N3sOP/ZjP4YDzsGi0edKsFuq2JRTB+lA9FXgSxEgwJnzp8QsbO/MPsy0ZqCLczI7R3EF2H8xIFrNLYW2OyUvdR3dXh/PPfssep0Obr75Fuzbtxc1h8ZOG2YswTHs1yH/WzXel71C6nqAhYUFtNtt2I5zhWTmtX43d1rLruW/h3EOy+S8OiBpBWw1Xx30RSbu4uUL+PSJVRyPpnHB2otVm02mBM9R0e7NKqjSeBc1nVwBWiCSPh+L1dEkhROnsOMEFoMm3wf8kA5eQK8PI04l6UGalIBjSRBtqEUz2EYGn6DZNqG7DuDayB0TdruFiF/JjIplIrdsdPMGMiNDYiQI9QihFsKqOSLCkCbsCWHoa8HGAEa6CitdxISzhP2NReyrz2PCvIC2cQke5mHmHQkMhOLDihSTDXzzeJ1yHE4TgTT71jQf19VjMcrzbHoGBkBKhaD1rqxyjW3E0wgua1g46SOa1eDFDuw4hkf1PZ9B+BSCQQ3DkwMMznShGzXomQvTrGM2zWC8/Cjuftf3ALfficBwkeSWyKiuNY+I2SO/V63H1w6YbiNpuIsBWRUkjvoKFXpsXcRGH7Naf9G2l7IF7G9Doq6Kl7a7oM2/301m/yoaqsU3qMJ3b5dDrfocq+834gaJWEqFFKXAktHXU2WojgTxI0DryIrPFsxcYCRhK6wnSDWtAPthEuP73/1uIgcpv4t+8bUG+7vIRI3Mzm8D9rcAylE8J1FfMUW9JBgO0ah74kLL72FjA7Ntkl1jRqnfw3i7jW5/iFqzBT/JkOg6elGOpW4fK4Mh/Ij5ymKiK6JyLiLkeFLjmgt6ycsytRzTDQd110Gz5qBmGUIpot25OoIKWQR4iZHJzsOlzOJfseeG+7N+iPUy9M5HHRFf7eIZylWNAPsbucdlJke3VOE9CmOhRGiZjmajiSRmVlyDVcoODoETz17EE19+HKdPnEESpKgRIJQa2mJ8pSPQEviI4ToeDKMGP9GxHKa40BvIYraQZRiw0dWiwgeDP/JnYwkEudjqTlMcPG02UHJCSwNYsYEbp1Pccd0SJvBXuPuGc7jnFqp2nJOmPAZfSg5RfdRCXcbZa0yN4lkT/CsDoFzjOGD+iIDGw+qKhm5XR602hePHT+PmW25BFM7C0Faxb28bYZBiflnH5c4Ar33Lq9GJLqPe0BD1EzhNHdTFoRqIZPl00o1iOPSZ6NsYj6/D7NMD/Nff+Cv0B+OgIq0uPGADfpSKH4XK7Ks2Qo6ekJURNk/mGhqxheaKianVOpqLBryOBo8UJBk6hB2KDsGPTRNjw8CykSOgkdZ/eT9w2wH4jibN5WzKlcZcGfc5gsRHbmf4z7/xC/jEw5/Av/rRH8Wbb32rBEwSKDEqLvToGQjzPePG96wf9VBzHZy6cBIfJL+mbAAAIABJREFU+YPfxZkzZ/Avfuhf4PabXw6bOusBm+BdedZkPSh6XCr3ZegP4bpupddDmGBUuCJVruD+L66u4guPPILJiUm84s47RdKXvTJKtnfT67zlfVD6+KwEEO1HUSjn5tZqlc7na2EnEdzLyQ5XIsDLAdAN2GgK+FGAvzzVxefmLZzLPYROoUwmvb0MBvmTSY8Upk6gnsBIM0x2yReLkPQHSGlQN/Dh0YgtjGGFMexU2ndFoULqhcU8phIiSiyhnHnlJ7nvlOfkOsFeIFOTjHaQZQjZYEuKlmVBcyzQESt1LKTNBpJWE2Hdw0LkIzY0CRo4pDk2a4kjvUIJ30Hdh5Yto2ksYI99Gdd7l3CdfR5T1gKcdBZasgTNiGDYqpqQcD5DTekD0WxLZ3ATop2mAvTHGxpatQQ1w4cRDyS4N4ukgbLHTuFiHNlyE4svJOidG8COqfRjAlEGxBYsow132cTyCx0sLgFGOgk9ZJIrR9/NkB09jPv+538J3Hw3QrMljcLiJM9WbJtGlXTfVpq5f1/BfnltWzHqiIWtag9fxUz4qKqCWuIrAIRtJoaRQPirBfYrFlS3G0vVQfyLrwyJIEQFsL9dELib+bh6ALAR05VjYZ2Ozt8UEi+U3vzZnHrs7xSwbyHh4GNm/0U36Cpu40u9jRrjo7PHWx19CaQ5xzFLRKWPJI7kv6lJzMwtM/zk8zLocZJADJTCOBaVDEp36jZNgwgHAT/OMQgi9AdDhGG4BuzLF1FcdU0LtVpNGvE8R0eDdA5OxrzVzDClqgNAJpMisyr/J4oHOw/WK18IlVEov//Kv94CN67qMe0mo6h6OUYHEKpZthgzUo5mo6kytjJIKSu8F6JegpXlDi5evIQXXngBC2f7iPsMpHLhYPPZkXLFgJVum/KhqhIbm3MNS/4Qc36A2SDEEhtaDVs1+ZEeINJ+OXQjhp4HQMalGog0C6nVlGPaRgY9XMX+cQe335hgAsdwdOwU3vqKHuzwEdRqfeWwzEeXWjBTUgFoqMMRpxrwKG/JIECehICYUkWETZ0EGBGgk+bDhdSE47TQ7VFXX8fScgeT03WY2hhMLUQcDOH3LSwujuFTf3MW3/7ON6K1J4afzMKzmwgSNgQys+8qpRKqdlDeMPTRyjzoczaOf+YkVi6YOHFKQz+MEOQGMtOVT0hwtPYql13+plAHHJ7bUIO7qGHPoIWpfg1uJ4PW84XGYGgMjFSFUPjPeY7Q0vEChnjte38I1//gd4CSPmziVXQhxdsXwK7lCBEg1RL86h/+Cn7nD38H3/RN34j/9R/9Sxi5AbMIoBmsMxi0y4BaKDQGhlofD37uQXz8jz6OuYuzeMd3fBfe/g1vh8bm2bWsJKs0GsJUBQoE1gzOGXzu/MapZ6xkeylzpmRP5+bm8alPfxr33HMPbjpyBFmqAiQ2kq9Pw1/5lSPYL/XwX0yl4ape6L+FnRN5qxIJhtPMxkoADOlrwcy3HeGxpR4+8cI8XohqWKXcLQ2yqFVP2k6igWGPEw5g+T1g2IHpD9G41IMWxdAoDckGcFZZw1AqnrY0u7OplFUmDaLqqhC/eialjnFxL9QMSbddNR+s93FxWeQco6RRWfViMsa3+whzA5FRQ+qNI22MI5+aQtByMazr6JkJfC2GEZGjByRWhphqUdTwJ1hPu2inl7HPuYi9jRUcqJ/FlHUKGrrQ8w70LFKu0nCEVpSYQ6TmUOT2LL+OPBkI0J9qaxhzEzTNGFYWwUxi6JwXeS1ehDTQYMeT0Adj6J4PsHh6CRhkaBh1USdLwgxN1JEuGZg7laC/VIOTe7ClWbmPvpZhePOduPf73wP7rlcj1FRAzIApYtWZ2r7lKK/GaN159FWVPtz5SGt7VAWJV3HI0eo3FUCiWu+ryYtKL8rVnNSL3HcUdUqC3orHq3x/q96fUWPpGqjxVLmc6mC/inSNejsq359RyG9ktr8E+1emdAkylBcP2StkfGRntA9/+MN5EEdFZl+B/d1m9gmcN28VA9iRz2A0sC9SZRv+QmUhRyLKTb+kq5iBVDJnCbyaK/xZgnw2erL5SCcASFLUOEGHgTQLPvXkk7jjjjvg1huyD02sSO2hSg7PUbBbwY3nF6rsvvo3ATHcISX/Wyn4qHyuMuMSgy+WXgq+MxcZXTgnFaDHhizC1ndol+XEDXdOmTW9uI3PZot5ryz4GSyCIfJgeaksZkg6C/D7MebnFnH5wiw6y11cOH8JC3NLAgoty0Y8BFyXSiaqiToi0Cdf2rYQ6jo6aYxeEKAfpOj6MTpRgJ4BRDVH+KcM+LiWaeT8s1GWBBVTFx15jbx6atSaLvqJBs81MNPIcMsMja+GmMJH8fL9i8iXn8TX3zWGltdHmJEmozj9HIdsTE2kxF+Y7MjsrrjpBawtePDkFxswE6pehMg1Zu/UBMJFnuOSuvmWzXJ5Ai0nVSZG2I+gJ3tx4nkPjzx9Bre96gbc/+bD0Kx5dFa6aLQaAkT1jN3ain5DSkTLtBBd7uHMX55Dcg7w8r1YjRo4ee4iFgchQtOFzyCHJXtylMvIhOApdlWwQt6vr2M8qGO638BY34HTTWAMhuregQ2BJpycEoMZAi3DnBbDfNVt+B/+079GdOcNQluqmfT24Khfz6JIZh8+Qvj4r5/6A/zib/4X3HjjDfjtn/xdZYXBugffVd7fIqtPkEwTqm6vi199+Ffw4Gf+FEuXlnD/bffjff/H+zBuj0N1E2gSkPM+GiZldE317pXsxkKlqeooj+NYgoVut4svf/lLOHz9DThw4KAkEUgXlUbhNauTnY8qRLaCk18GEV+N5MnOZ3Zt9hC1t1z1wCSUPw4gymPIejD0Hk4FMf70+Cy+3Hdw3twDFzq8FPDCFPUgBRZWYa30YXYGsIIYTpqillPjvgDxAt7Zq6QofqULvEwu7F3iAiixpwpASZkRmeUN02yka/DJZhXFteLu898TBsuGotkUvif0fuD7oCRj+e7rWKG11lgT4WQb0cQYsnYDPddEbGVIch8xnXgNNpvXaHALPQ9h6qswzR5mjNO4qXEeM+M91PMTqCWXwPZki8pOTAEYIRIjEBlsPW2J+EKWDGDmPppOiv2TNbTMBG7mw2T/DhJkjq7M/VIDVurAjOroX0qxdLKPZFFHAw1YNCqLU7haA8myh8vHh4gXMzQzE1YYCq3volOHe9crcec7fxDpy+5Xa10xVuW1vOYNugoOX8vtasDWVhAzutDOwG/rVi2xVq2hVWGLUUZd1xpXSR/LZrRUtUG3YuCihko1LFFS0TaeEp/hrp5jxQG15rC9w/48x8qOyRV7CErG8hVfPTLI2ZjZlzNRWUSCKI3JawWoNK0A+5LZ/4EfgCY0Hk6I15qzv5V7NzoLP/qujmpi4c0YJcM3aghtzkgLJSENYRm68Nmfe/YZKbFO75nBzJ59wsEXiUrNwMrKkgQDXEy6q6s49vSTeOV998FrNCXTw5y8KLtIIyz5lQqNlNnqjRQexclliZ7cAYI2yjkWWvqSUVQuaFwwCPwN+fedR+aoe7nbEt+ob91NZp8L4qhAjFKiBEpLS0vyM4kyLJ8a4vLFWawud4WjzdZacu9N3YbF2nauKcUTslO4sEYpNMtBAA0rYYxOBizGEZbTGMMsQ093MNBrElCw3ExyDoGiZNnX1Fg4RqnRTyDti4Y2nW9z20V7zx7snXBwuBHA7TyL+uAkvuX2JzDjnUenewFTMwbqrQS2GyOFWojlsUkXfIFOpdZHMkFB2ZEBnAhthy8kn7OZsgmxAPqS0dCRxAZMU40/Sv3FcQDL1mHpGcIuiz/78dwzLYztPYpHjv8l3vZtt0NzLotmu1CgCHDF2IcuEKlkOuNlH2f+5jSy523sCa9D1AXSJpAYDi53fJxd7mIpzBDQ4Ij+AwxCxVMCqPVsaRgUsB8amIxbaK868JYzON0YHntg9ARRZsHKbdQJ9rUMXT3DUtvCP/g3Pwx891uxUDfQTk3YpEtYPDabG9So43f58DHEAA9+/k/wn37lP8J1HPzu+34P+yb3CXAh6OLP8l0j6Pd9Hx/96Efx64/+OnpaX0DMD/9P/xv+x1e+DUbKagQbgXPkzKySjsFAU3eQJLHQZR577HHcf/99a2BupzcvSmKpcvC9eOyxx9Dv9/Ha175e/DM4p1PqlRnPEvBfsWBtA2NULlmuqsgrc8RUWxh3Ot+/C/8u8rgc6xzLGrDKalI4EKdaI41wOW7hk8918deXBlhyPdT8CPWVPrzFDrzOAN4wghHRP0PNuZRFznPV0CxzbrnelZUzCQxNCQRrUM32nIcZLEpjtHpRr7g1DHBDjdKpCcIoEZoWx4pumZLk4XwvtArNQKC5MCR4oegC37cUuaFJssEnxct2oNc8nD/UQDw1Ad1tIchsRLqNlOuHZEH4dwTUIdzIRztdwEzzBdw08RT2O8+ilZ5HIwukUshcvTQtSysZNfvV+iEt8XmImhZg37iOyVoMNx/A1UOESR25kUDXQ6mu0qHajiYRX6ph/tkA2ZKJWu5A11KQ0mtgDOayh+FTK7AXctQyFz1NQ8cxMLRMREfvwHX/+t9h3/59CMNIxnjZN6Pe32sF0f9ucfZHrbNq+OwC7FdE66OEz6tWBbZ975lg2/yP/z+NZ+2OVM/sj+7lGHXfcyoUVNlGJFa/coNuMY8VmdI0C2GYifhrdHvLGAx6bND9cE5A+q4feDd0gn02jG1YW8qlR3lfbto2aBSX/zIyg7vNxVUFj3lhjFJakChOs9LMXhMFFI6iIVlaLvwlX548b4IC8jUJGOQ78xRm0pf92PyWxjHm5ubwyCOPyAJCubvDh6+TY8wuLeLRRx7BGx74OjiWA3/o49izz+H+V78aIW3rPU9MjUzDkizxxoLX+qtUnKX0Q5RNkOrOqn1KCo+6UQSlPE8/J5eVjcOKe869lTOaAgOyuBXaMhSRLH8vUpKF9qCUnOmYSrMuaKjJ9bN6oXjPXDPJPxUZwmIRU0yugicsa4minvDvJatbnnKeg9VpclpVSVyZEJfeDlIBjjMMhz6yQQxtmGIwGKLX7WN2dh7zcwuYn19UZkmFczBL1g674Hi9pEho5JrrkrXXLHaimeJzEEQxZu06lpMcnX4fXVJauCiLWgbNr1RGmqca6g5CvSaZOhGTINBn45/BBknSZmgao9yU2UpnZQ24DRutAy7qhx1o9jRafh2ty89jeu5B3DP2ecw4lxH0L4H07le+5jZk9gBPnz6Je14zjQxD0d9nSyaVb0gdWN82Arf1LEp5/0pctz4JX7k/j9NLgFZTw8pcjrp2Ix5/ZBmve+Pr8MTxJzDXX8Tr3vw6GM0VWFoIv99HvT0Gvx9hLG0jPRth/tFLCM8MpExP3zFdT6EbAdK8jThvI9FqYhz27OnnsDrownabyFIXaeTgwPhRDOZ60JZ9tHwD9aGBfDmGE5uwSLUoePeGQ2p2pMC8YWJ23MbEN74Od/74uxHdNI1Ay9GgvGBA9EH/hwi6qzKQIsMpzqc+Pv3kw3jvz/8k9LqG733Td+Md/+h7oCdsvbYhPDojRjdbxdAO8Kt/+Nv42J/9CVbNVTRQwwOHXoOfec//hYgAz6aRGps4M8SDDE69KWOVpkm+FsDP+3j/v30f/u+f+GmOACC1kdLkjkEO6T1FI3/5HMtMDp9Of9DHZz/7Wdx++x04fODg3yNoXmVVurp92DctI5p08TxGZzjAMI4R0izKaWK5n+MLjz2Pc5d66PU09GeXYfYSNFMTXqLDSGjumCCh0pLBdyuDTapaHMNMUngaaZIG6gCapolWzRVPCkscXzlgVID4lTYxTyoyE6p3imFyjo4/RD8KMYgiBEkMPwM6Rks1tXMuTamiQnlKV5kiFpVaBgp9z0Dg1ZCPTyGd2YtuvYWeaSGg6hcblhl8xqyKDWGasah31fR53NK+gNuaz2J/+nlM6Gekc8bX6kjhoJmtIDJs6bGRqh2Vp4wIiR5gX0PDLW6Gg8NlRHYK3dKQJXSpNqDZ5P6n0GIDdt/D7Je6CM/kmDT3SPY/ZEaQVYr5HIMTAXDZgBu1oFs2+pmPgVuD94oHcMt7vh/J3mn49QlkoYVWxp4j3jvmOXivWaItFOV2uulXQc3Y6VDlv1fP/lZMXVdyGqp6dmq/6uc4+rhV/77qfqO+hQHpFvS3TbJ1NFl361GlQb5CDmMdHW08xujk8Shhtc3XLYk4SbKpIHl9rKjknHKh5VzBWnORiN3QbSVITt7rjcRMhmKqX0WpMiqsRlyzLvKr8BrniML2o8BlCquy0rxmPMheGIqIsD9uI8W5+Ibymoi6WBXnuxwlHWhmF6m2iMuLz2AQXcLSymms9C4hzX0YhjToKrD/boJ9GrsUdBIZiBtuR8Wqi4DBkVSaEaOoKtiXFK5kbRTA50/JexVgTnGd2QBoM2GOJIpgGppIHdJhlDQcylwKdYZI1TJw+unH0el20FntCM93fHxcMsv33nsver0eHnroITzwwAM4eOvL4PeHePzLT+Dg/kM4cPAwPv7gn+Hld92FA9dfp5oabUsZNV0h4aYGktIq3zCoOBkW42Qd7POUlCQmH6TQDKjBLhUCfYM8H7OEVIWBGPCwzM8PM9SGoQaTlK/Zc1G6Pypqsjp2BgyHVHMolD+kRK3J3xbDdP0psdpdgPfitgtQZlsDA6g4jCVYWl1ckiZnBkH9bl/A/PLiisiH0qFWuK28N3QNjhW/2bQcAVDk0UfCmSq8DoqfhttClKUC3v0kxTDP0I9j5swFGNDnIOAnq4kTMmkfOTmjlsp4bbbDlsVaeFZ05GQ2X/FySf8hVYsZPAZ9btuDM21gb+tmtJttZHaAob4MpC7qSwkOrDyLI72P4803fEGqLlyQk3iApdUFTB120Nhn4dAtU+gMZ6FlNMMBDNtAKC/ytdskOcBgsGcjjw7h+HPLuOfVL8fYTAu//dE/wZHbjuCWO/cizVdF4tCBAS91kc9leOKhp5FezjGWjQvvnlr/NOYKkz4y8SKoIyGFh5w/kzSZHH4vB5IGzHwcl59YRdqJYQwT1GMTdgAYkQEzM6Bn5N1LSIgQA/F9CP0Iy0jRf9kBvPX9Pwz7La9C6Jkytq2MQpiqSTCzU0R5qBr+dAumbiFAhL9+5jN473/8SfgY4J/c/y14z/f8CPTIhkvOMFkdnYtw9zj4f37/l/AHf/GHGNLEq+WgmXj4wPf+FF5/yxswzGLEZiSTnpNmqJtt5JQ3pPqRAQz0AZbCRfz4T/wr/PRP/Vvsq++FHqnxqTs2hrGPPKaDdiyqPkEQIkkT7JnZIxSgxcVFnDt3Dq961avhOW6VNezaDYavtSMVqIHLo58M0Q996Q2JWYGyGrgw28HDn/4cnj9+AZFvomHWUM9rcEIdRpjBTHLoHJsGxWsJiiNM2yZqpom6Y6PpUJ3GFKUzjjJWT7OEc1WEGjXmKzwdJbm5zqVWCRry/elUzV4gJh8y+HGK5ShH3w/QG/I6MlGrSgyL3TlIdBOp+DmwakcKjo4+KUJ1B8b+KcTjTYQNB0NbRy+LoblUiKLrMoe2izQZop5fwn77BG4bO40bvRfQzs7BplynnkkdITYYrYcwEIFgJ8nqyK0GtGyItr2KG8cC7KmlSP0QOYMlkfakxCcz+CbqaRv5JRdzxzqILudo6C2hL1Ktyg0bSGZzLBxbQbaiw7Ma8n4OWPF2JzD+1jfg1nd+L8L6GFKzLXMAVxJZl7VYUh0Cnirc85diGFc1VFLZzZ2R53bSmy/FuVc7plpbq2y7AftXZyZWjTZc9dkIetr8aEZUH7alcG+pXfBdZv/aWsZS0ePkPpZAXY1ZeiAxiF5LwImxLHGn+qzl8xkcZKzaly62ZXmx+LlBpiMK7aIKpgQrhI4cRxuopKq5lh54mvDuVYmSGI8zHuc+rllUXYxpBmr40G0fw3AZcbaEC7PH8Mzxv0GULUGzAugmq8s55derg/3t3oUtFJmXAOzT2beAq5vGtRoFKtoS00PoulL51tMQHg2XUh/95Tkce+JR9Jbn4Zg6PJfOleOirlI25ZF3u7KyIjeaYJ/Z8CeffArTh47gLf/gH8J26/iLT/0FXvWaB2B7TTz65DG88rUPINYM9AZDNBpsglQW4hupN6r0tz5aCUzLrJEyLlL7syrBAaciP2kRA2IFxmXgiZymAu4F3VTAO8dorxPBHwby8KMwQhzFUq2gwRKpBJTkZPDAqs0wZp9CKg6MdFtlCoo/WV7iz1Sk6VIEcSglYoJzMR/LcgwGflGLKC2W2CyXw0pVOZ28Ti6KDDYkKy+cTk00x1mdMew6Emls05BoJKVQOMdAmBLYJ/CjGH6e4WKWSfaeDqRRksnCqrF5XMyWVMaM30GwSOUMdU8ZUPPJi4L9Fa84gzwF8PlS08hKVTScmodGewK1egvN9gQaky0sW8twknHVN4Ahcqcvut76uQUc6DyPmwafxJtvPAY3H0JLQhlPUdJHoA8wfriF2oyJxOyh0dQw3nIx8LtIVMnnmm21zEG/nyLJx3H+so4gtXHn/TcAZiQZgYf//EvYu3cGt7/yZiDpoxnp6DxzHmcePQ8zdGAmLdhZHTaBU0igoJ4DFapYSWEmR6kCpQKsa/kUrGgC559bQueJAYyYzsy6yuInOUyNNCFyl0mLKCRSRUc9RFSzMTfu4O73vAPXf/+3I6vpCGnuY7EBWDXX5kmIhDdcz4V69PCnHsab3vRmwNbw+eOfx7/5ufdikPXwhpvegPf97++HGduoGXV50oE+xO/+2e/g1/7o1zEwAoQ851THW+76erz/+38Snl/nl6GXDTG3fB6Xzp3CA/e+AWGkBBE5cfaNAV5YOokf/fEfxbd+8z/GP37r29FixjbOcf7iBXjNhgQfnke5W1Ud5LvGxnuOtLNnzwqFiBVB0kN2hg3XbCh8zR0oE7AuhHj40RC9oI9hGAsVz4+Bufkujj9/GgsLXWhwMez68Fd8qQC5mQWPvS1RIo26456H8XoNkyYb9Fld5STA+YvqaEKGF6VhSbSxUTpib87OT0fBJ85k5dyt5mDOyqz2yHokpl2An8fQLQexposc80oQYcmP0UtzDLkSmTYyw4THZEeaItFSRGaGvh4jaLhIpsaQ7WFDbxN9Q1ceH+IrYEl1jVVHG1146Tnc4J3Cba0T2Kc/Dyc5C8vhNfryEdfo3EEeTUBL6wK2c3cVenMVd3gmWkhgIYSeDKAbbNhTCSY9dGFFbaQrOeafW0G2TNOtGnTfhR15qCUN+Ash5k4uIu/pqGst0Nd3wTDRabVw69u/BQe/9duQeS0MDeWELbn8QsFrNNl267DdDRjd7iWofMy/RbBf+Ry3uciqf191v1FfIxSinV+bAqJVBPsVezHkXdz03aNVhEYnmbfuK64vG/CkSiBLpXbty9Q1CI26zO7LObCqqLDFlYBf5B23nOhGzRF1Hjp0WbeI20gNJBYj3YZ3OAR0Uu2oCplBs4kbBohiH0EwQBj10R+sIAh7iOJh8QmQJAGiZAA/6iPXhtAN4rYhNJPJ4qgwbBTuZHWwv9msSp6B3IArn4SaIKutQZVVo4rePVU6KRv5tt5ccSJMEziWDi3xcer4U7hw6jlocQ/X7ZsSZ1k9j0UdI0pUBCWfIqMu5ZQ0FR5u2Tj6xceew4VL87j73nsxDCJcd9NR7D18Ez7/6BO493VfJ6olzNTHcQjbVO6M5aBZK/So1WZtI6AqmzRL51BqgwtNiwBeNAuBwbIvGfNut4dBn2o/Mfr9AQI/FOpAt9NDfzCgSa4YR61JO5aNaeRylsovBMksrCopirWFTKBZUVErgZq6s0pWTRqDBCbTSpaLkFJcV79TJCLRZGewxQQw4Q/51KJ0EkvmnGoNQcLhrHpCpASeJAiZsacbcUm90ckP1+GLFwABPTP+qn+BlClZuUnVEp60DotusayEFNo1wqUtNA7L91auNqWUngbbMVCrW/AaDty6i7GpCZGXFJdkZsW4ZFox7IQEdr7QPjKbS7aJ/PIyJjtncHD4Rdw1eRy32BfQyHosI8G1DXTDDoaGj3237kUnmYM3luPw4XF0eiuwKK1/DbdaaKHXN5Bae/DZL5/F9bcfxc13TsMPFtF2J3D5RIDPf+oJ3HHX7Th6wyFcfPQphCdmYQ0M2HkDUWwhEw47pz0VMSY6VYlSyfjxw6dsZybcoA29M4blkwkuPLOMqf4ELX4kwJJnLdelxpMaa6pwybkvatg4ofm4/ju/Aff8nz+IdKYpBlpmpIynJDAzONgjxFQ/opqOpuPECyex3FnGbfe8DE+feQrv/dB7ESHC7TN34md+/GfQsloioUlo/5ljn8EHf+U/YCFYkOQKz6gRN/CB97wXr7v5fliBx/IKIjvGhZXT+G8f/wje8W3fhbo1AyeneVGAgRXiwUcfws//4i/gxoM34sM/9SFEKwE6CyvYR3diz4Ohq4e4cc5idY3ZmQsXzovaFp1x/z41017DIbt+qIJrn6UxuoMO/JjiB0WfmE46IdV3VMN9bxCgs9rH3OwSLp65hNWLSzAGCQ66Lex3GmjlBKbMIAfKV0Qm3Fz1cuhqYWbCgiV7WWrFUK8KGFmnXZbzsyEgVkdKd2aZq8WTHKEZKu8NyZibiPkxHCwNAyz0h+jRi4VyzbYlyQueIs0QadLVoVOtZWHQaiKbnoY1NYmgbqNrpohz6vbrCFmB0k04Wox6cgqH7GdwpH0B1zXPYyx7HE4+YLc8YlIdNTb80jSL1KYUqR2hYwxwIAmxv6lhoh6jpq3CJk2HtCkqhYWsyDkSzIZzOZaPD5DMGWgG07BjD2ZO/U8Ni+eXsXqiD89vwdAaGNZYebPQGZvAq9/5fXC+7vXoN9qinqQSAYqgqmoiO2+7AaPbHb1q1rtKVl+NrGvVi7B+xru77uqNqhVbA0beytEVje36Kaq8X8rVuhJM3GZa+WsMAAAgAElEQVTwbL6e7XDnqPurcHn57UVoX2b2N1B2aMhXusgLLZpjWuCdwkNlDlf67gjWN/ytJGiLOYLjUBqfJSk5lMZZqu6l2QBpPsBK5wKiZBVh1EEYd/8/9t4E3K66PBd/17zWHs+UczKHJIQhUBAqoKCIM7ZKLXbEaod7296iVq1Wq1httbVKRaXeVm+9bR3uU71tbW8FS7EV0MogBIRAwpA5OcnJGffZ45rXun2/39onJ8mJHAj9t73Pf/OcJwlnD2uv9Vvf7/ve7/3eF2FEuuAMekETvV4baR7B5Fwb5/lyxhsKYMjQbQEEm0J+yTK+Z6SMRsk8kByfxyE5mkr2Scf4teuvl+FForjHcfaLk13gdScthpOoOEVy+fS39zG946d9LqsdudEW9GuEikIqiWtbyMjXpL03hyrzHqbGD+Kx7Q/B1FJs3rAKppbA1JRYZhqHiluuO4Lqy01cSPbxuyw2uSHCjczGrl17MDyyApMzM3hkx5P4L9e/A48+uR+XXPlKtPwMdskrhvCIrPKkFyY5VG0o+lDq/KlCgCokpIr7vRDddgdBL0C70UHoh2jMNTB9dArzjaYknGIAI66PiqbDC9dn+vcvlAh3FpQcXmF6Bkhbq5ipUMCWMv6RAWFxgu3XJIpTKa06FgSFUoVNdEkqUMW8JC+UXHhB5HM6nCor+naWiwEN6V8c7grSRBL5XhwJfUVuEg4sClJlqQSP8wHkvRGJF7WXYgqD6HsGlDlE3q+pCwSNyD5fx89kt0DdcsfoXPIVF2hd3H91WI6tJE/dCmrVAVRqZbhlFiyJJJfcUFNW7yKpx0G/DK6WwohLyFMWFYT/FeKcNWZhzj6Fwe52jGo78SNj0xiKZmAlMbQ4hOVa6GohOnoHxmCGgdUG6kM6vDKnXVTH51k/ig5jP+5ZIbtJDiJzFN99ZD9+6IqtqI2kqJYAKzTh+SuB5gj+5stfFzOrMaeEEW7a7RS25snAL4uxNOvBshTFKE1sUQIihJpnMVzNgd6xUY/WYPIxH5M7unCiAdSSkhTcFCaNBD1V9CiHFMA0EmoQQ2FMKUpPg3/hBrz6pvcBz9sC3+JgsQ0tULr05CkmVoxEjzAzOy0JyNiKMcmoP/tnn8UrX/8qzPSm8b6PvA+GY2JdbRM+9v6PYkV5CCYsHGgcxIf++MPYfuhRWDVT6HsuTLzivFfiXT//dlRB+cAaklhDVs5xqL0Hn/n8x3DdT7wJW9c/HxW9IjzpthXhD7/wafzTd+/CQHkQv/3rN2BNaRTrxlYLG5qUHU13Ff2tyPbViKZS35qemUG5VEalUllWKvls10FfpefZvv4/xOsKWiNpNVwvhqkXxTvPNNcEDdEoDZ9Jgd+LE4RJjunJOUzuP4pgYh5Ow8dAL0e5l6KUAQFBluK6KMlkGTCS/yeygbLx5fDNTKg0BBGOaesXcklF3BN6QUETVW+ji9IOf4gIWGKMx44i75lEuPD8j9Q6xiWKW9BZXXMoX2uhHYZotFrYHYQIGWfIa6fhFn0vSNmxDPSMDIGZwax4CMdG0BquIy0b6DkmOpoDn4h9ZqBiBnDi/ahZR7GuOoHzKg9hRJuAlU2JgV7sevI9K0kXThrKRh8aZZi9Lga8EKuGUqyo+rDjlsiSGtxPc4pMZIjzGJV8CNG4hslHmrDn6ijnA0hCUgAM5IGGucfbSMYBD3W00wglvYwZDgyfdw4uee87EG86A1HuiJs5pXcpV6x6vU+f1p1e0rv0yl72ey6B7KsjPv64Tz/ZP/k8PLMk/Nm/ftnnYolT2Y91J/5qKdR8ycJpicu/BBB+yvmFE3PMU36XJT7n5OeSTkdCcGHMKNdeGUmyBaiuh1IG1EnRln8qSkWRyh37e0HkIUrPBFzRbhJJyNOcilsc8G/DD9qIop6Id8z2dsP32zI02+nNI4raMG122nhMdHpnQk8/HPXhSgGRTASV4JPGwx9OUTCuSb4nuZ2ickvOykMmFU/mD+iiTblgqGSf8nFveetblYZwwYU/sZJdUiO9fyIWrYLlovrqpcup+flEYohEC5mYqh8ZfcgzhN0OPEMTOgV603jq4X/B0Ykj2LRxAzzPheta0gpRg1mqZaNy32N23z9oEzTSHLNTMzg8cRgXXnQRvvmtbyOChYEV63H1NT8tFIrKwDCCMIFjF/IwheIEzzsTeiLx5MpPTkxi6sgMWlMdtOZb6LQ7slFw8JcmLkKhEeSI+THRcSW3dqxiLLoZxwUnVQSoxKO4LRd2MoWOi1ycJGUagl6oaDZUUJBkm61mQ5J4blIsq4i+98SLIENIag0H6JIMjU5H8URZALAI4UJzPGlTc5OV17IlViTwpNb0h2S5Capz3i861NwAvQlE/k5oQOxO5LBINSrMyfqUGw5Ai8Qp0X4qYpCSVMhjUned6jM0d6GXQbVaQ22gDstxJFFjcq9bxTB3MTTHIoQoH5MKFkDyIzv4POy8RHwKeao8PjW0UdaacHr7UQ32CG92Y5sa+ya8OESFrsVS26eYCRoY2lhHfa2O+ghZq3So4RTqs3vIrV5IOPIa8rsnfo6uX8ZMx8JskGDTBRtQq+vQwi6qmQs3XIEj3w9w8PszmN47jcT3sW5sJcaGxhD7pHURrEuRmgH8tEUzUDiZJYOBFod1Y8CNy3B6w5h81MfUji5KwRDcvCaFJMuXpOhcirpNzo3flhkG3pccSu46FmZXV/Hy3/sN2Ne+DCGNkGxODxQFbxYhjALAy/Hwnkdw5z/eiWuuvgabN50JP/Hx2S/8CWqrazjrgrNww4dvgGHZGPFW4xMf+hjW1lZKBPj0lz+Dr913K3w7RK5nMMMMo1Ydn37vZ3DW2GbYLLYDFvQeEjfB7vkd+PjnPogrL3sJ3vDSN6GCmgwRTiVz+G83vB2HZyaxdfN5uP66/4YLNpwHm9SkhQbiyfGCQVZ4/FEk8pu2ZS8UA8/uap86aZF7vMgMlh03n8uDeM7eq98vPDF16p/o/p+MJ6rz10s4LwEE7QCHHt2N3t4JeHMBKr0U5Ywa98pPI84SoYbR18KtlhHTV8K2UBscwODQAEpjdVgVuo+XYZdYGSuwZyGvUxJKSAMf7fl5NJsttBrzaM81EXZ8oazFnUCSfoIhLl1kmwScbKGEipdEGAltiMdA9J4/jIEzKGE+SDHfbCEMA1HgyvIubCNApZzCcyLxzphzypgbXoVoZAhHS1UcNWpoWwMIUQEoj0nyo0YH3QY2l/fgrMqjWGVvh4MDHJ6RGErZTUvU3ixEeV0JzqYtVJw2Vg2mGHEoWRrJsDrRQToAx2zcRjpK4RCCgzlmdvagdTgbU0EaZnCyEsw5B7NPNJHMEZSxZI4i82rYY2goX3U5nv/W64GBMcSpBc2qgEqpDpux/ymT/SUS69NE9k8n4Zae5dPXTKe8S0/ns0+V7J/0YXJ8J2eKS332kopNS3HxTzkIfPynK8nik7/+Usm+4RDAIbX5WMeP9G+FhB/LT1jUkwpNYIIUGw7FZJx3IXjHTZJ7KBPzNEGUROj58+j2ZtENphBEM5ie3Y8wnhXUPst9GVrXXJKX+zldP8vuH/exfDhjN7JA7k8dehXoKbn0Ag+j4IUvnAtVyGi5tl/71Cc/nUdFss9ESqS8CtmfxeG4TwdZ/MGKxbPMhH2JI172pqUI1GJ8JC6CGokVQNLrol62gaCDqNPEQ9+9DVbcwPoN62FzUM400Ol1YbskLPSRX3W8HCRczsPhhqHluOOOb+Hyyy/HI4/twAsuvwr/+2vfwMq1Z+Glr3g9SoNjyCID3W6CKarMTM1g4sgkmvMtdNs+5uebSBNWXpbwnF24sE1HjHiSOEESFa6ZhIek7aJaQLERFYNiJ26EffUA9V0cIk9sQjBZl2ur3EvJdc8N5QNADn1mssVswY8idKNQUWnIO2XinCbohiF6HHxNEzQ4c0z+sWHKMC3fk+ddEHkxllHLzEh0ocjIOiikvITS0x9kKc67ovvQFVZVo9JpEJWfYrBZXq6QON9hdaxaX0WrQeTzpAVuWih7ZUHsSyODMFwbnuvCsWyRPuVzOCMQceilcHfkFGmst5SxVO5Kt4Y29tyFbYNCkhlS8sZTH7obQ4t6cNBDxfFR9ToYGQgwYHdQTRvwx/fA8dvQ5w7D6zVw5nAFFZr80NRHN9BJfcwnczj3sg2or9CROzOINSpvP7tHP9nv32qU2+72AN0cw94D8/BqdWzesg6OZqFi2AiPzGDfg7vRPuigHI7CiFx0gx72HjwEpzKI4VUbkFHBw9Cx7oxR6GaE8T07sMIkhz1F1gtRzapw/UHsf3AeU493UcMIanodeZgiYiovnH5VgnIosGTbypTKMhHwXFo6njIDvPy3rsfor/40oiodRx3oLGQ5L6Gn6NA0S09w19134pbb/h7XXv0GXH3la6TIo8b+V7/xFdx+3zfxole+GH/1tb9CHGdw9QF87P0fwYVrzsXOPY/ho3/yh9gdHEbsUdVfhz4X4kcuugof/LXfQ9ksIaeaVWIDmYfITrC78xg++vn3Y+XAGN77Cx/BoD4iUWX7+A689f3vxNDoKH7xZ38RVz3vJRg0amLExMo7BR1JlwYHCJT0B97VNXr28fBUK4QFb1+V4T8/ul8oqZ2S3NE/fwq9YlyabjbFks41S4jne5jcuRfdvRMwmj4MP0ESUnrXhF0tob5yBQZWr8DYGWthstVV5ZS8KB0rFmCRi4i4AbXnT1C7kPNbWBvy7xI7mb1LQE3QnZ3H5PgEjo4fQevoHEqzXP+O+KVw2F1JPCk1Hyb8/JPhMe7acFxXeLiN1jjCaAKe3ULdbWO45KPKjiBb+EmOrl1HozqGfdV12F9aj4nSekxbY5hNagiNGnKzKl1IJ53F+srd2DryENZ5O+GGB1CSjic7qiw0dMSaLZKznIvJ0w6qToS1dQOjHl/fple2KEGzeCdA6WYOLIygs9vH+I45WD0HblSBG5VRxyC6kz4OPz6BUqfKmgO6U0bL9nDANHDBdT+LtT/xswBsRG4dmUGUX53Pp3ucTjJ6qvde9nsuieyfbHZ1upKiyz6eJb/Qv1+yL+jx013A/u+XUHI56XsXQNGJ77lUsn4qes6Jh3Oqa8P75PiHhjg1YJimIOE8tjQlmk4pboLBBYeac36S9ih57hRddKMZ+FEDvWgW8+1JzLcmMDc/ja4/L5ScKGYRT8pNKvuq5fD9fKHskJvPvS0FO+OLtGkLWvVJXSRS7RbOeh/kLToQfTq7gNYEACzJowqXzv4Ua0HC7ue72n7t05+6eSHZ/0HIvri9nnB1ZGNbYm9brnLPcjdG1W9QEmhM9uVD4wgVW0PeayLtNnDX7bei5uZYv2pQ7OWpkc6EkXKicWGa05dMkrrqBB79qdYy1RwMoh9sOeu5UH+aTR+N+RADg2vx2I6DiBIDzaaJxlwmyA6rRIOUFRnkNkQliKg9Nw0ZSGRbmdQcHl+hjJOQe1roRMulFf664p0uIPsLx7w4+ec1Vrx54Z5rytY9Imda09BJEnSjAH4YoY0cM+IsH8pQLCUROfYdUPmHyTwH3Kg2IXQdxflS+XbhHSDydX23W8r8sMCladMxXwElbaq400KzKdaM0Iz4/oUqDt2KOUjHITGeD2mds/XEhL3sikuqU/Lgei4M2xZ5ULdchlem8ZSGkJPoKZ1alb+BjDJL4VAkXEXhoYaLAuRGqM5TrhJ98vEsLYKRU2R+Do4ZouLl8JwEntVDzeuhVu6g5DZgGtMwkiZKuY5kNkP3aAJLc9A9sh/l7gy2VEzU6TrvR9IxaaVNmPUYM50utjwPWLF+uZHy5OctIPuFKRsRTj+yEfl1PPX4NC6+6DysWbUK6WSG8R370dh3AGWa46Sj0FFFKG14C36iYU/DRzayBj/65v8KfWgFHvjm7dj90DacNVyG0zoEOwNGrEGkUxoOPjSL3iELXlyHByoGtOFQqlTk9RQ9TYTKCoMwrruenmOekoieiU2//OM459ffzClKdErskxhikMQBk9xOMYUOvnn/nfj61/8OP/riV+DaV/8E3MyTWZncTHHHo9/Cn/3tn8GqWtj55OOwTOqZl/HJ3/4DbFqxBn9086fwnUe/h0Y1RmTmMry5Kq3jt657C15x2esk4MV5Fw5Ve/ISekaM3Z3t+Ohf/BaMf5Uf/N1fuQlryhvknrv1O/+Amz//x3jpS1+KX/65X8aYvQJmZELnZmAQ+yd9Y2kuah/VF1m1wlH32V/tpV/ZV65grCDlkhSo5cbO5/pYTv/9ig5rISW8gAT295a+SoZQ/XKEWYZmr4eI/04BI9Uwd+Aojj65D8H0PCqGg1WjKzA0OoLh1aOwhgeAskrwBWHn3sHkm7FGxBv6DrhKJlPizSJTHMHKuCmTnkdQSbo1x2asZP/lVwgz5L0IrT3TOLBrL2YPTwg9jb0rFsB9UYaCFYAKv1dGY4xZaMYkcqrq6NNw2DFMaZoVwUgz4dOTDtDOypi1xzBZ3Yjx2iYcLK/FuDaCrjmCRK8j0hx0LGrwTGCodABnDhzAFm8XBpM9MLQuUp3SpMqIiWWqRl1/MQmIUDd8bBhIMOJ0UTZ84ZVye5K5aSZiqQUrrWF+T4DpR7sYikZQ6lVhJpYAMJ0jPjoPk7roIY7ZyXXhm2V0RsZw+fVvBS65DKldQWqSzrM8h1iVEC47pVzWMlw+Er7Qvlv0vkvz4Zeb2yx1gMufIThl+bKs773Uk06r0Cjkt5f34Usg+0tcV845nngulzrGBdGcp/nwU81YL3XOCRqLmKhGyWkm5kz2e9CMAFneQRA1hXoz2z6Cjj+PTq+JdncWre4M4rQNGOwkB4Luk0+faT4Mi4k+MVWllkgwgQ8yBhhH+CCtjhLW8ujrkwuQvbjIUARrds4UF7FAS9WLFp0FtWYVBZoxrLh/RK1ykax7cUtpyFWyv0DjETUTJpjqTRfffksl+/zsE42tnkn1u9wNS4xK5Iv1DYk4BkSyZhtW0sW3b/s71BwNK0cH4XlU2DAQxrHwQdlmJ+JYnLVjLZRlIvuCYorLrok47EnBk9FRtTSETgdoNBL8n7+7DZ63CRlWqI9JRdFdDI1ETlbkCKmZymQ6RaL3isHg4sIWCbI6nyo4SkUq/Pz+ReY1IX606N9F8j9hAFM0IiJiH8foUtc5TeUnNKh8o6QnRfc1s4TWQ4iL0oLkmSo96GIeQv6ew6YUHD+tuMbqplMDIepIVFfH1zJpVcvCLn7LKlMswvrzGzxn3HhZQLAOtTkkW4JbcuUaUdPTpnye58JyXehmSU04CLeWdC31vcmPlg26oLXkDleGUhISx1rZlBUCokxv1J96bkKTHxJ3cjGfsbQ2SnYDg/V5lJ0peG4TQ56PkWQSpk55UnLuOAzTQ2y0oBkx8tSCmY2g1/BwdH+AAZrpzOzHYGcK6z0PHofpSLMxE7SzKZxx9ii8sRa0yrNH9hfubr5vCoQhOxdVRN0BTB6cw+UXXYTW4RkcfqQFo6WjmqWwojmYcR2RYyLjsDpfk3mYdYfQWXkGLn7DdWjlDpxGD+GuA9h1520od/dirDqEfCrBxCMzSCc8uL1R2DnTF9IDWtCNLsy0rMzCiv9ENQoGOlqGeSvHtJPhnCtfgHM+9ZuI1lWROQ64klgUmCkL5xSZGeOfHr8Pf3rLX+LMjZtw/WvfiCFnBCVSFcQXIcD2Iw/hT7/2ecx253Dk6IRwnePYwG+/5TexwqniphtvxBx6aNc0tLMIpcTGpSvOxad+/SOouSsZIGQYysgtGGkJXTPGbv8RfPCzb4ce6/jQL96IrWMXCeXoz77657jj7rtw3c9ch9dc8Wq4qQszNuU9siLZt5dI9klBI32DBQqH+v8tk/3+XBFVf/iZjHH/OR99Pem+JGMx13TcXlZ4gLCARobZdkuog0y8CUEnnQC7tu9AxXJx/jlbURstU69VQINE+K7sonIvS6STyASWoEDGbl4RM9X8Uj9iFQODfelkdnOkFcD4o57THz2ndK8Sly0s0/nrAIimW5jdM47pJw+hNzEHJ6ZbLRP/YljVO4wUh4H8CGzjEGxjApbWgkG6DTf2tII8LcG3gcgMUY9SlDm3oNmYsso4WhvBTGUUHb0sY/U9u4JHqyswYf0w5rMa6s4MLhzahrNL30ZZ2w9d6yn1D85XaQEyo4RM3AcMeFkTtewwNtRDrKxl0Aj2UHGMKj2GAorIuTfnqug9kSN4MkelRbdeQwbq9Z6F3v0Zprtt6XiZsQXXrOMILMQ//MO44l3vBlauRWx4CypoT7dWTysZPcWbL/s9/39k/wdfnmLPfbpreCxXOf6ZJ14HIfIdBxL3880lCsOnLQIX5arHGVGpTOnkrgKJcD2YIuYQoNObRqtzBK3uYfjhBJrdw+h0JyXhT6w2Eq0nYKfMEMqgfwHACnee2QSpPAwPBC3VrGZfbpwxeuHwpYNIQLOzIOCi4spiwZki1oiy3eLMuk99LLLyRbKh9BlhYd9/LBZpUR7gKuWVZP8Tn/xUTnnGt73tbZJcKYL/oitxrKu6rKl69aTltLKJqixv+dgaEMQpNNtTyr0Zed0tWFoPd9/6v2FmPlaOjsB0HDgeA9rTPxZ9rZOevLhgOUZfOoY6mIYpCD4pJazgZmZmcfs/Po40WgvbHkAUERHylLkXhzbYhBZZQuWSK3rNcp7VgiHgzURBJJcKVQn+29I86WTQaZHKDO08R4dSm0S74gTzQSiDsLOagW6h0y/XtpgYL67zoq4R0e9jJ30BTBOpT8UH5zEIPYcLm/QBou1ctEWiTZqXOka+T44wJydeVbTcYMUAjIiYYYhMoeM6wmfWbAtGtSzyhaTdsHCQyXHRkGXLihy4gq6V8xqqm0COLOcAHNtppposFwOuHLEVqe5HekzjXY35sdhgW05pPTuYB0fJHNtHvdzGYLWNqjePituCqc3LxsiRU7lO0o3ot57Vn8JFF7VAdSwsmoKkjql9TVR8E9nhGdSjDtbXy9CjUF7z1J6dOHPrOgxtjDCw1odBapLRU8ogsg5YfCiGu/pRN+UC7VEKF1MKS+phcwidA6jiddBdi0M7plEKPRhNHabvQsvIGea5p5NnKPMsme5IIDI1X/jPc8YKhMMX4IVv+HU0eja2fesb6I7vwPM3rMH09n1I97fQe2wKpaYJIzCh6cowjiUVHUJtMR1jQs5RokTMd1jAeaRDmQ72pT3Yr7kML/nDdwNnr0VgUH1Eh8OhXvLFjAxz1hFsb23DF77yZcTzGj70to9ibWUjzDxG2A0Q8XhrDiaTcXz4j9+DRjCDVreHTiNBNang6tdejenOFO647074LNpMD27qIZsF3vHGd+BnXv0zwlGWoEziX25JZzY2Q/zjE7fgf9z2R0ijFG+59u24YsuV4oD93g/cAF138Atv/CVcsOV8VOi0ywOxmPWQqs0OUjHMvwh/lIJSzLYMNegt99Hx0Y/3kyDDRZQ5PjIuB8lUPW8Wy3w2uabNdgsDAwNqbqkPt/D+lM3n2JZ7YhReKir3n99v1B8zi1EdRbVxZSItSqWkUokJ3LGhVn4gY6BuHj9TsHjGYHGAVeu8363sH+zxHeL+1sYEv93riqeG0rdWx8NzvH/PXkS9AC960RXImICKT5cuibjQrxa69+q9BZBnMiuxgcWniiPyi+KisThgo13PExw9sAerRocxOzWJoZEx6F5dEOyUMUjODHmTHN5ntClQPBpWxQamdhzB3if2onFoHLWej1WdAIn9EIzSLBIqeOUduHoAKwtgJJGMtMsoK9eRlsByNfED6XVC2A59L1i02+hlCXppCstz0C4P4cHhC/Ck9QLss85H2yyjbOzFRaP3YnPlXlTSJ+BpochwhhYl+BgjPCV7YDRgGG14eoK1tQpGTHL4p2EbSghDUFc4IsFptm3M7pxDuD9BPR6C5TtwsjK6zQSHn5iDMe9iAIMwYh2+meNJU8M51/081r3xV9BxB1FS6qHHrge7g7rS8VLXihW1kmI9sZ5mjF92wr7Eln96r13YPZ8+mVjiGctWm1nq3Z8JbWaZR7fkuVgSDl+CLrRcR2QGWq0/n6YKZNlBZV87PtljMrs40VXPY/xSOVI/ihoGc4NQJMkFABeVG0P5Ccn9q+IO0fpYqMb8LN7HCn3XaBetBwjTriD03aCBVvZ9zDTGMT0zgSBswjBpvKpUchSNpzDTWvj7CSd50WDq0hH8B+W/i8xPf8C1S8URhGeDRqEpIvoo5QbczISTUtkwQNcOhe3iZSW4sSNmpKTJ0pEodiKhrkrMTE1oqaGSfUrI/fqiZP9EtH6Z62lhl1nW6yVBXOY7p4lIm2mWhYitXLoLwseBx+7HnkfvxZYzVksQs70SdHN5OofSrv0BH99vMS1lEMaKjVr2/JMDoDTk+s6du7Ht/klUy6PIEg+OUxVZTBF6kb6vMmzg9mwRdSqUZahqo9I9JVdJ1Rny5PmKeUtHMwzQ8vkToh3FaMe0mafsotJvFhMWldqeXLQs+j9qez1ZU0n2OinylJa+tKKkC0BpJ4V+iZ0DlWocVwyo/CCQ55c8D3bFg+lY8EoeyuWKcOkX/Av6HSIGL1IiTA680AxMJfULfNmFoKO2UeGf9dVOCn64OPwWQUBoJJoOO6OkJs9e8K8pG5ORJgyNlJwmyl4PpXKEkpuhZPdQdXx4DgfrOtDSOWhJCy4t5HNu7qoIUutWHZu6/iqYcHiY3185ZKoJedNcgbDpI5xqQJ/tQZvqQpuPMOKWcXDXE1i3bhCOm+LMiweRV6YxPOYi0ZswnBy9wIem82YWhXspcqS3wsn5wslYqSIxqBH105CGMbKYqlIa9N7ZuPu2J1BNgDFrSOgvZNyLVjDdYvmdQEMsDRbvhzRCapqY0SpYefHL8MhRH4Mrt8AJfKTTR7Dru/ej0jBgT0YwDgcYTirynlyTHNzj+rXYMWDxB1epM2B9UskAACAASURBVBXcRjvPUK7WsMefBy46C1f93m8AL7lQXJXZPBNNAG7oEcu5HnpuAzf9/cdxz3334bqr34xrX3Id2diYPLwPd9x2B66++hqMrF2FaUzg9z/3Wzg0vxdRnqIxHaDUK2Fw5SBaSQtzfkM40Xqiw41KWFNaiw++5UP4oTMuLJIntYYMdnTYBDQ6uPnvb8K3nrxdNGJ/8sqfxjVXXIujM7N4y9veide99lq84spX4px1Z6HENISZJtceFQ4k5z+529mPH0z4OSNCEMAQ9+tjHU/pLJ3U/+wnEstJ9guViAJIJiVxvtUS6lqtWpP1oJS3ju/EFqtX1vJJkeGEXHtxWiMlklxn4X7IttfzfUQBVZqImBuo1+vyPVUHUsXxBfBkEXdiyc6t2vkX3WPF32Xt9imC6i7shpHEmgVXdxa6NBHMcxzafwBxGOLyF16uJBsKkKRfNCs38L5UXrE1Fa6Z4mIi9/yi9rUEet7fjKQRurMTyMIe4jBAqTqAzCzBrq9AKqpMyhdWpJ7lNEh/UYpzk9wZ6kE4QHSkiUPb7kfv4cdQ0+5Dnh6EbiZCG9DzAHoSwpa5JQ4XMwm3oFts++fKkDAnaMLOEZcsFc8S6Dbn1lIEmo15ew121S/AIwOX4snKZumsjZiP4uyh3TijdgilaA9q+SwSKwJyB1qmDN8yownDiqGFPqrIsWXYw5DdhpY0haqqqAEmjMyGE5cRHEkw9dg8nGYV5XgQCKnjo6N5MEZzty9eFk5qItQSTJY9TK9ch6vf8yFoZz8PuescK6pksyHtR3V3pFSVbkuR7C+RI51ewr6c+2vpJOB0Cw0Fmf3HeSxtYnUyl0aK/hMO/ZmwNdSLT4Q2FkEKxa9UXrX4gxRwsng6QKQqhQ5DQFT5+JBcsKCYI4C2AhY5/NpJp+G4pCP76PhH0QkmMNvaj6m53ZiaO4Agnodh5fBD0nfIHEiLH3au+1SaflAoju+ZKM48h5eb959iSMTSUYhIQUxIq3VQTi3kOmd7YsTMixMXdmrBMxxCcOjlTUR2D4kWSGePEtpmZi2d7BOJetaPZU5PCy9pmR8jvD+NTqSULNPgarEg+7d/7UvYuLIGz1aSQ7XBIZFuey4fS70bE2AmrVSAIcLPQa88GcLff+1ecX00tUH4voZKtS5T2rxYEkDF4YUFJB0M6cRoycWK6Fhql9CKU7TCBJ0gQicMcdAMBc2RHFyqBi5qooiKpyUbGukRhSn5ibcP/734dEiq399oF2UBpCFwxkEp3XCzJ4FTcfVF9lMDbCqpGDpq9QHU6jVB6KlqQet14mVq4+/7FigF/sWDi1lOB9NeUeEzyeVR93+EXFMECVZzTVUYyQZFxNqEafJKEDVgBc6fEHbYEISMCX2tHKHstuE5ROw7qJR6sI0Osrgtr9ONGFnCxU9OvgaL5zHivAEHOLkhsUikDNK8ogz1k6fiT54bMdLhpks6SqyjZOZIOk3Esz7KwQrk0ya+d/t3cOn5Z2HDqhJ6rWn42iTmoh4uvrSGgVHAqWTohh1QyIPXUBCPgtdK5Seh0BXDzgyakR8pADElakmM30bzwBo8dvdTWFMZxohZQdTyhZffL1ClcOCcYK7BosY8ZTG8MrpeDdrKddi29zA2n30hDjz8FDZVR4GjPRy6ezdqdCxt6SiHNoyE8x9M9rn4UjEYMcWMjIPjCrOhpw8ZiNNmjsY5q/CiD74Vlde9BKGWwbYLJ1nJLngSM/hGCw/svxc3f+UmVOwa3vkL78X64TPx6L6d+PLn/hQ/9/o34fJLr5Lh4SZm8dG/eB+emnoMqaNhZroNs8H5DR3drIvcZgmSQY8NmF0TLz7vSnzwbR9CTavDYvDvu0BkVJzKMBEewvv/+2/iSHpQ5gcuXHMR3vbGd+LPv/S/8O3v3ovXXH0NXnjx5di8chOGnRqUZQYTE64FVZYdt48t2qp4nzAp5cNxyPHmUlFo/hJ59TMMT0pglqpRLDg5g0SJ206nLUPpZa8Eu+CdL37j4+LWcvIOMetT5jKK3qKo6Z0wQK/Xk0Rfxm3STBJ+UTpz3IWh+OWSipbqqC4+vH6xwSH7jh+KNj25+yJ9VxTavHd3bH9UCrDLL3uhyEj20Xk2LpU3SCGNWiQe/FyzmDM5LsUoPEakJ6J0k4GkC0Tz6MzPyjrn0KxbH4VVGxNfFbIgFa1VJUbKn0Jh1SbNsxJS7XJYdLcNOpi67Xa0H/w8ytokdJvADuWfYzCkcY6AN26q01wwR88PUalUJST0ugFsw0KWJOINQ7W3OA7gOOwsk7I0gCPDa/DA2GW4d+D52OWsh5vOYTjfha0rj2BD5RGszO5iXw4541tuy1pOKa8LyvACpu9jTQnYMETNqpYM7PJ8i+ZCbsJOS9CCCtq7Asw+GcDxOcNThs240CxJEZBN5nBDZTDXrZWxWzcwcNmLcPl/+TVg45lINVv5yhQnnt1HqcAlyHLlFNXic7t1S9H6bB+nU2TIvnsayf7pfvZS33m5yP7pJfuLmQN9dJ45QV9+dUHwu6A2F5BeUXWTQt43rupDF1nuIWOHW/IHovTUvFOIvS1UnAidoIm2fwBH57+HxvwcGs1p+FFb0P0k68HxdFHjS7JQKcCxw8WYyXs2V1KXJlvmJ16zf6dEXyEhpP8p4E6ZkLqw4wqqUQ2DcVVArGYWIvUprT2KNWvWIskjHJrbj6bWQM9pITTFoq8wujsFsi+c7mf7eAY37HKRffFF5RfOiKiaMFIf999xK3pT+7Fl/Qq023MYWbECps0Bv2dwAIu+4zN5Vb9FzWDCqpJDehV3DLNHY3z9/9wF11yFLK8gTKmlrAunPebArcxEqDYVE38/BZpRgmacYzag+2KCLmdVLUdoL/N6wT8t5DNVVUsESVXkCsVSNAsiuf0kdXHS308A+0nHMZMI9eXlNUximcgVg8FC3bF0SeZpKMShWKKITPD5fjJEWXgTqM21SPILvry4/RZOokJ1kKDLJKG/aTNhZuJYJBZ9Vzr5OkrBgrQnI9VhZRAZOUdvw8Q0HHMWZbeFUilGxemg4mWoeNRv7yFPGkLtoiaMngW08BJnTTlmkfzkwqdnAX9yQc0oT5dTg76QBYXB4qBvh62OW82jJgr1k6aChiET8MwMnu2h6o3h8fun8eCdO/HC8y5BPDeFtDWJkUoJ7e4kVp1RQ30YqA9H8LOjcKtMInkTM1FQClPsLBA9J12JngXiWqzARsm6xO01c5AGBrbfkSJtAGtqA7ADatv3LepVa1RcLDNyB2O4roPAJ4XIw2ysYT63kZhV1MorMf7wARiNFNpMgkrXQSnQUfYN2CEJS7og+0TPc005CTL4iLYvk1l+BhN/08ChMRdXfOhtGHzjj8IvGaIuVaWTWH+v1Tks3pOE+9NfvBG7jj6FVdW1+MBbPoxD4xO4+Uufgd1LcdMHPonR6jpJrnyrg9/74nvw+PR2BFaEZjtENqHD8mx0wq7QHXQi6ZGJSlrBz77qZ/DL1/4KjFD5KygQUXGWIz3E/Qfuwce++BGEXheu4aCcVPHb7/owPnDD72JmroVXv+J1uPLSq7Bp7AxUcxcVh0Zaomsi18lePE22KFhIoUwJ2ShEt9tFtVpVbteUcl0cQ5eTcC8VcwsPCqURoe7igDJvlGTKc1GTKjmuDP4XfnLyLguHuNx8R/To1UFyffPvvShEKwqRxPSJUMW7ijnF86AJRY8FjlVQ9xYXOUt9nRPxncXgOuMI58eiMESc8B4oCDJ91Ywsk+8Z9nw89sh2mfc4+8zNkE6/ZPOqrlS4saLGCejA7pwk+ur/8FL2JYHl+xay/CrXyJAF8+jNjyPsdeC5Dvw4w/CazcjsGhKqkxUGcpLssz4Q+Up11nnVSaGN6Uyi+dDjDmbuvAP7b7kJQ3YXhmehPFRFGCunc12zEEQJLK8CWDa6vVBU3IYHh+SnNdeAZ5pozc7A1jK4Jr+LckNHqYpW2cODo8/HXUMvwcOl58NMgEp0FCvLT2HLigexxbsFJVKfinXAooTduoTxRrdgJzG8ZB4rqxnWVFN4WkdRGaQLQgqODjutQW9WMb2jh/aBBBWtBiNN4MZDSI6YaDzRhDmfw0hytHUNrWoF066H11z/NuDq10tXhEilvF+/SJKOZr/7os7pM9mDl5OenE7SfFqvXehLL+coT37O6Xz2qT5x6eHgpVopSxzPMmk8irTTp4Ef46JLsi9bfz/Z531DD+wiBymSfaEQCy++2Pi4Pkx2vHhHx6DESC+ZQbN3GFONfZjvHEajRb79DJKsAdNuLMiQKyaAUvRSQU1Nn/dpwUqlh/mHEvQ4vjB8rlfiM18HPJPsHHLPTTWKzZThRUMYS1fjTIeA1KiwPILZCEOoY8OmDQiiFp448Cjm81nMJlOIvBipRQ8NYW3s1276lDLVImdfKBvCVz6NL/sMkP2lPmYp5Tq9oHJEcQLHNNA8egDfu+MWnL12CGbONm+EwZEVSAnDFdzapzu9gsOQ41Wg0cqASpPEnagVAzHPgmGZ8v8o1aSMqXT4gY9yqQRKljq2o3S26Soa2vibv7kTcTKCFEMI4SLSDcSmLpyrMKPMJYHUSFCrdhDCz3JEpOXYjmwkiW7KQGOS0yadiVuhdFMMqMr56bfKF7XMRZO1aIPLnlVw7xVXqrCDFi6+qqYLVtoCgk1N+lKljHKlIjz72lBd6Dh9OVb1sUWrvajSSGFaoLvIklEUBnGMK7jK/Wus9sX+zaX0nWWnXGyrTr19STQiEtNho4OK00PdaWOo1JE/B9wePLOnJOP0tnAEqfOuU1mHCWCh16STk0vlmFQho2ozZuJefDY3aBneU5Qgoc1k5ASzZUheIAsobsYJ8qQH28zhuQYqZQeea6OeN6GnJoKwjDQbxq23/AvO2nQOrFRDiWhyq4upg0dRMnWEvVlcePEZiNPDqA/HMJwuNJvN+L5hmZrnMBKmlgX1oFjzQrHlBpl6MNIqZid8fP8f2lhTW4OVlTK0XgeOQZyOPEVZsYKaGClVlWIESUcQ2DQzkesDSNMhTB/JMHcwhNXWkTcCuKGBUubBDHI4EdRgITtpEmg4XF0UPSxV04iMdqGN+a6D8UEbL77hegxd+wpgrI4OMng6JWYLgwBeYiNDT2/iO3vuwOf+8r/L+11+3pV40+t+CTf90c345rbb8dOvfj3e/eb3QPNdmHYJHaOJj/2v92H75DZ0DB9+lCE6okkHKohDCdCWYYEGosPmMD7yzg/j0s2XQA915JbidbIbwnuFhcPX7v8q/vquv0QXLXhmCYZv4qd+7I347J/8T0Qx8NIrX4UXXHgFLtj0QyilDgacihRKfQankAP7CXu/61N0wVh08F5oNBpCY3NdVynm9JHMIuk8Pgs/IUIteu8TYxdzWRZ/dKKOSKMLg4K7qiFPuE41lF0PrqMGd/tJv8z4LyGY1g8bi2OtfHwBbtFngxz9TugjomylGE0p+pr8p2kwdUVhFJdIDqpDKY0do/At7SW8OKnrf2Wi94yljFnci5jwk7bC8yqHRRoduagSb22h8MxNzeDyy16AWqUkgHx/jlaG6ZisppEg+fILujvxQhIKlCZTVriBqwJHGRWq/FZ1PwOkrQm0G7OiGGbYHuor1iJ3B6Tb1S8QNFIIuRGTWCMSzYYUwHmUIbfovdEBkjYOfePrOPidv0LJCDGydjXWnLkRT+zaDWgWagPDGBxegfKqtei12xgfPwLbcnDGli1I2x1MT0xg5ZbNOPi9+3Bk3y5ccNZmHN6/F83ZIxge0pCXSnhw+BJ8c/jluL9+BbTUhhe0scKbxlh5O84d+DZWG+OwsjkYBjm+ETLTQZAqyT6i+1baREnv4YyBDKMlDgxzfRVOnARb2E8MBoBJD+Pfn4TFGaFAg5sOw+0NovlkG8GBDrzYFAf0rlAGgdqWLTj/438CDI0ioTuyZsk5tuTC82RzrqhP6FGKas/l498iaV7ue/57IvtLqxAtgTY854PJvMkCGKJZTxYDY5Eh3kHqoeYSFSG3JLFJzKGY8eiktxFMUsZSBNfiJMSc/xTmgwOYb89gdv4oZpqH4cfz0MhXN9iFUqo4QtmUTb7vNaT+JG7NmKBAKpXb8h5dkBNd6Db1mQULHN5FLrvP5apc3ntRCpd0PgIKYmKalOF0hrBROxOXDl2CDfXNgO6i3WUMclAZqsHvNjA3PwHdIhhAd14f3W4DzflZCg7s1z75aarxMNl/63Fo7PIOaelnLa9YKMT/T3iLpXieksgSSeZmk4ZoTezDEw9+GytrNjRqoxNdqtQUX3+ZKjsyZEqknW3iLJN2NDcB27QQBIEY5BAFzwxNNiJu4FHIpJ8LmC0gteOzxc0NnrJpsZ9jx1NzuHvbBOCuQ0+rIrRczPa6mPN7aPV8QfGbTq2ogZURlSjlCPKv+MFqQCWHF3PzKKpfNZ0iLVYlG3Xs5pXhQRliLXrSi6ggRIn5/7lhsgtBTVn+PxYxbBczwR8cGoLjuaIDTX46HzSoWchvTqjsjwsby43PtK+nKQVXLhNYcu1keJSbJDlzEbLUB7I2xirTKJcC1KsBqpUWPHsODpqwcw61peJmKaitpqzi+9q4ggrIqVNJLzVoCfep/68CgipO1EZDJEIoSyxMpPinf4OLPKWdfAjXylH1dAyWTbhmCsfkBk5b4wSleA6OMYooWY2v/PW3MbZhJS65/IfQ7cxj5vAs0pYJhA660/NoT0+iVtXRbEzj0kuHUasT92uppUp5PM5rpLmY3IgqkvgNqODEw7NZfMR1lMzV2L5tP5o7bYy5I6joSjXJ4KCsYNAS8qT9bqQmMjNBTCmeNIZF9Z1sFOFsDeOPhegepjCnBzvJEHU60uVgoSJASrEJSIpf0Dr7pAiHbtQ0Z3NsPGXFOOedP4et7/hFoGyR6yVJlcx4GDEOHxrHquHVMD0Dc9oU/uhvP4EHnvgebMPBW37undh5/5P46t/8DWI7xjt/8deER28mZTkfodnFH/71B3Dfvu8gdGNEqY72ODcCNZAlyXyiw4psrKutw2f/4E8wpA/ASV3EHAzOdJhM9jVg3pzBzbd+Avc++S8Ish5KRhkINaxftQnb7t8uqOO6VZtx7Wt+EhdvuRi1vCRSntVKDabNpIjK4cc/+pu5ShaVilmz1ZLYwY4YHXU5RNaXre0j3v3bpT8M3y/QT7yN5FoWg3pt0llo3iUGcQqlEuUfxjDSa8QaRYNtmbBMQ9B23uuKSncsGi/GCSRhXcTz5+eRH8sORRTFQk3kiuJoN+l7/C79hwzJstNKGVDSETP6EBTKNgXgwPhKxP/EhxTXUiQpiqDqEqquosSbgkrEv0vSIPL2sTLU0zQ0Gw3s370HG9dtwLlbtgjuwTubYYudPMQBDLb74xDzB8dFEjPq+kjDBGm1jPVnb8Hg6tUF0icWlcLc4XAVjf840G6TA5d2EbcamJuZxsDwCJzaCHKzhESELImU07SKBTZ9THQkItGsCkyNFTLRyLwNpC0c/sYteOzef8KFz9uKlRdcIPEmjjloSzSfYgX0L9GRm0ySMiQhdblVF0NjvGNnstPE5P69WL1+NdBqYNs3v47R7i6kzhB2rH0pvrX6ZbizulVixQbdxoVjdXjRPgzl21D2HoCe70LJaSEOJmEaHtK8jIR8eY1SAT1YWogBvYm1AwYGKF1KiUHLF2UjAUUDB9VgEJ39PUw81oLjezCSGirpCuizFqYfOyrovqM5CHMNAd2DbRur/+vbseq1PyacY5SHQCuCkuBPar6IhX/BypZu4n/kxzPh8S9uBC7cN8vUAl1uQXGqc7Xs158q2T/hjfvdt6e7NpKcaql4orCKE18d0oxNRasU4qrQQpnA0gdHGcRpNIODj040iVZvEs32BGbnDmNichy9bAKJTh37GLrF+5WFdSz7I7vj/JP7OwEuPbWLvOhYv1BJlxcdhSJnUt4+EgGLn8WKOIu/5dI56tOdh+fi95RNZxuMGWKQpQgCF9VoDCOtlTgrPRMXrLwIQwNrkLkuzKEaYg7xIkW5SnETDWh3KRWJzoHdmDu8HxZOkeyf1sE+I2T/5GpzqWSfahjCETZ05HEHD9z5DWidKayskyoQAJYDu1KHYTJwLo+CJBxs2VgKPFQzQK17ogu0QXcdB36vB7dakaFUblLcAPkazyuJCyLb9qVyWTatMiUkMwNzvSr+x1e/i6i8EbumQ0xH1EzmAqXOvIXEdNDQ1BCxErlcZIZw3MQYYHKKWizY1eJVrmpKf1oh+er8UUrQFK19xfdmYs9jJmJGQzHe02z7aoaGwZEBVCoV1AcGUC6XRM+euvsLiX2/0hUO27HHAhvghMRfuJjLWDB0naNdkgkHDlxFz6GldNqAZUyjUm5icCDGQDXAGndcXGuhd5HzT60rCLtC3dirJ1nPggWq6BRoeJHjKxlRNceufBW4gZD0TrRADUkrqotCni1SpIR4ywQxgp43UKt48lN2dKHqWOwcZD70jCo3JLfQUTJDHNRx9z37AWMQL3rVxZgPD8DyMkQ+MHMkx+zRBHlgoGS4eGL7w9i6aQ3q5RgrBjmv0pDvJwY8XHNMsrn5iQYwryOT/RSWRVTfQdKtIusN467bn8QGfRUGDA+ODM3y1RziUc7FKtnXFY1HErIYrm7DSyuY2RVgameAbLoKLxmBazpS2MSJL0N/QkFQvYGFdqhaF8pITQFyAfRyBYecDGt+8lW48IZfRbJyQJRgeE2ZOaVGjkPNA9j2wDa8/pVvkHX7aONBfPyLv49GNIOaM4B3/+r78Ae/eyM6LR+rx9bivb/2dmwdOx8Z9e1tBx008ZEv/yYePvwAIovfz0Z3NkYQcGPgYB+TeROlrILLzr0MH3zLB1BFBRZpSlqCOEjh5Y4grget3fidP38/ds8+Kfe1nTlIwhi9doTZmQ4ctwrbqOHqK38Ez9v0PFyw/jyUqYQV53DotKoDFccST4g+2aC4c0WFR2IDDaB6PTk+Pod0QybdJRbQRaLc31oKAP2k+0aWZEZX3gRxFAnIwNgi3heMFKxdmPQaugAPvN15zXi9yOtWZoiqYymOvmIco+ICj0HAkn5SXeRbfTCAoEcQhjJoLFKipildFG4gMqKdkPqmKEt8b0HGioFd0f+PmXIf/1iaJ6zo9bKWCqm8fsw/Dg0Vc0E6XCtFCXYbO+02Ht+xE/VSBZdcdDE8FmIE8QkiBF24jMHdFvbcfw/uuPVWzI6PI+kF8Gx1DSb8DtacuQnr1q4TL5ShFaMYW7seZ11wIbTBYaENGZ4nibtFI51eG5MT4xgcGIQ3PEqLPjCP0dIUehZJss85Mh4brxGTHBueatcxxFN5J2vjyO234fvb7sGLXnol6mvXwI8T9CIO0GdwHA+mbRdu5qzLY6FE8eLONTk/lEv3wsoTlKSjkgG9Dnbe9U2Ud9yNVr4KO1dfifs3vQgPjq7BoNXFhWmKq9aswcaqg6i7Fw82v4n68FEEcw9ipdeGGXJ+oYY0UV1rJlp8X1v3MVLVMVLj3EkbmdNF6oXoUoOcqh++jXJcxt57ZuHOlaFlZZhhBV5QRWt3C509DZQyFrkegpQJv42Dazfh1R/4ALBxE8JyHVluwe1LMtOBtE8XKgRNl7GV/Ls+ZbmJ9H/qZP+EtOyZDOhSRYpCBYxN9G7g/cuh2V7YQkQ/CStXsydooJPOotWZxvTcARw5+hTmWvuR5A3A7EI3OVdCcMcFNFdQbuY8cRrKXkW+PfdH5TJbJPf9ORBFtDs2D1Ls+dK3E3ICFfOKZF9+14/Mx4oE9esluiH/H62+WFNDuOzE9bIQ3cCE1xvEWGcVLjDOx8Urfxj1+mrR4w7jDqb8NpzhYYxu3AKEOeYPHEEwfRRhYxxxbxJx1Fwa2T89V9x+xfR0Z+UUyP4SL4syGlrx2sawswCf/PB78bqrLkVJD5FnoaAjVnUQuuEuyxm3v3iJ3BsG5RxpdpBiZnIK+/fuwzlnny2b2fbtj+LC51+MSrUiA3jkrKvgqCGOI6G8PLhtmwRmK4txwfnPQ9dcjY//xT/j4aM55q0RdKwyIoMZmyUbecKWMv/dp5H1k/5iiEVS1WKNUXJNeR6oRdhf2Ez4jy1yGs3osDnxKWZTCrlnQkAHYZcqOdWKSPWVamVYZVslcsXwLdE8tsb7j/40vMjXLXr0/7V4BkD2axm8evp0n4msySGbuANHa6Pu9VD3mhiuNDFYaaBWmoelzQJpEx6RPPKDWdwxiSVFJeemz0FnpV4jLTlp2/VvarYNi0S5OG6RmZPiiK8jT6dQyOYlEO5oCo2KGBp5/46Yag1VmrCpiMGOSEIjLlLHmF4qvj+H6pijuMYqPLRtF7ZvP4If+/GXITfaMCsdpJTXlBRsFG0OsE3HaM5FcHMLzcMTqJsJNq0uIUuOolxhMOMQUSJJnGpq8jtwsfPY6cYHpAFNblZh384Ae3a2cXZpGGW6JsepGk6kshOLhsLdWPj0mQYrteHSWKupY+qJNpq7u7BaLmpZHVbuUiAHkRIhl/OgOB/qSkv4k1tUBUOV8BM+1fC43sPINS/Byz/x28BYFT75u6YpxWRGCU09xhe+/j8R+gHe8jNvl/f7y3u+hK/e9WWEho+1IxuwcfRM/MNt34SVeHjDS34Sv/zGN6ECao1TZcrAIX8fPvKn78ZkdBiRyfXsotMKMN9oSXrLQRgrc1DOK/ipV/8UfuF1Pw83d2HntnD0OWBMZRTSBB5o/wt+54s3oGs2YZNKEOiwTAtTk7NozgeoVIfRbaY4b+MFeP3LXo9zRs/CxtH1SOMMIdFrJrdJIK+hRwSRXJ4lpWKl0n41uJ2g2/OlQ8p7iu7YTJrZFVTbiXLHXrj5i26cUsJKZfiVaLlC+wtFH6GdKNqdFHQFRkZaIRNDghO2Tj8PqRYVUi5qOpog8iwWeH8S6ReKT0HBk88ULiclcPu8VtXdkppY2+K7+gAAIABJREFUugoqKyPIwc6nxMpC/lMS/ULFS+JnsX3K6ik6ElJonBDP+3pgSnWqSO8LeqB68jFZTxoPynsYOsbHD2PXrl1Ys3IVLjzvfNRLntTDYgIVtmFYBg59717c8bd/jUOPPoxBx4KeKJCI3VPdtJDbthgsZkkqr00yHYlpY3j9GXjxNdfgnBe/GChRblYBAlnUxfThgxio1+ENDglQQHpnGvrQYl8K/1gzZX2wsxxF7ApU5PoxVcl1H57uA/t2446vfw1XvPgKZJw5EJGFomgi4MCiRctF4tUlNS3K4MchrHJZrnnX76Ds2PTBRdxuoWIbeOzb34L2/e+ija3Ypp+DR1ZuReOcDXjV89fgrJl9uMgzxF1+b/soJmo6ZufuQyV4CIP+k9An24LM576GmF2ElAPDOXI7h26nkuwPj1pwV+nAaIqm1UTuZbCCFG6kwZgrYeLbPSQxu2slVPJBlLplHH5wHMlMBlery0BwbNgY90rY8obXY9Wb34Su4UB3GHuUXZDEc4E6GPGUaPL/K4+l0sTlUnvEOf50BnyXexKXQPaXdMtdJmdfchTK8HLWKaO9cgrDZHdwDhp66KbTmJo9iKnZcUx3dosLbddvQbdSWDbZBhGilEVBG7qhioQsriNLykLDEQlsSrmK2dEimcwi4Vf9+YXdS9HRF3KTIgLz1C50/0+EX4ouwEIBsZh0uNyT+tw8L88cFXvNEB346MUazHYJm/KN2JqfjYHOAIzMg2fryNMeumGMUnkYq8c2wjGrOHToCKY642jZk+h4M5iJjqhkn5vSW9/2Vgneinf99MnbKb/SvwGyHzPZN3ShOcTtaXzhM3+AV1x2HhyNyX6MXJL9AeiGt+xkv78kFCqVwO/28NC2bXjZVS+VxJ/oGJGkhx7bjstfdAXCIES5UpbhMQZzbkKPPPwI6gN11TbPQhw4cBgXXvWT+Pwt2/H170+gVVkrKH5Imk2hD09etica+4qjqDSrZUddWKiSPLMyloFeLtnFuu/FtiqLVr1GeNVMtGQDz+FVSqgNDMhPtVaFZVOFgYBTiogId9FO5HcUCkKB2EkRwGQh7bflVerfr4KPaXCrQ+VGdMz8YfGNpYKVSraFMQ8r76BizmBgsIMVg0dRr4yjYo3DwTRKaQ47tmBEtHXXkXpMeIpss8/xKwZqJAgWLnEhaUlyXhWazR91xsjdJ/LJCp5DzjQVUwVWX87K5ESFmaJe0lAv63AFwU/gpKHI+BH1V0PI9FIgkkDaUCF2ngPd7lr8wzf+GddccyV0rQPPo6TXNKwS6Q8JwrgMA6sQGytwdCbC/OEmrK6OzpFxVPQukt4Mzj2nDLfMJNGHYRvCyyaPViXWPHcxTCNHr6mhZm7GP9+yG06+Cps9EzYTvSiFJ2oepBHQREqtFMZCFjPloAr/CHDwiQ66h0zUwirqsOGIJnyCDvm1xdp0mfT1u0eiApDDFH6yOrdK/1hHr2whuXIrXvSxdyM7dy2iDHDFMS0EKiY6CHFgcj/+6Is34pKLfhg/9bI3yiZ+w+feg93tneiig/Wjm3DwqcPCvXfCCt7x4+/Ga1/+cuQh1WyqCJDge3vvwe//6XugD2SIxZLUQZxmmJ6aIQEMeczBQU+QxOt/7npcc8XrpMPFvpGf91CxqtI4yewc/7D/b3Hz1/8QSSVC0otRBjePDFOTDcQRW8MOzLwMO/Fw/vrzcdWFL8a568+RjgNN50jdAzcv1otyuxYdNN62XJ/F3I/ct7qGRmNepGhJi2MSf6wY7uviFzFWNRfVtl4kyAtKaIvjqKLMq8HSInll/Am6PSnIWFgI31mJfR2XKCwMzMp9fWwovh/j+2CCUqdQsUBiQL/gEypZJjEuikKZSzh6ZAIjIyNYtXq1Ag74vqRB9g34iv2jT2FavFdIAdmPKcV5VKpiRZGpJuZU15O0ojDEvn370JhrYPPmTdh8xka4NBXLNeGbS206ewTfufUW3Hf7bbC6LXhhAE/8N6jeAQR5ipinh10JJucyxcsXmpLs+6ScOC5e8NrX4hU/cS1QGUBMcMbvYG5yHIO1Ktz6gNxnod9D3G0BYVs6gZpVlgG4+sgYEtgwjSriTINPVWQzQa85Dn1iHLWwpTxXSiUEjCemjTiMoeUZPIeyuTGiJICj2zBgSyyIheBuSuJPBR49oUOvAinuufWv4ez5LrrZpXgkOAs7SxvQXL8SV160Gq9coWMF9aySecxtGMKOh8fhTz6ANfpOVGcexMoAKHccuLENU5Avegbo8G0DoZXBMSjv3EA6GKB0loeB8wfQczs8Kmi+j1I8guh+HYcOTqNkDsJJqvB8D9F4gonHZuAkNegoIYaJtm0iPOdMvODdv4HszLPg6yU4pFwUyT7LVxWzOaT7H5vG80zSuKWS/cWykj/ovZbbPTjVe/yg1598XMdyvUIU7qQ6Y8kuxcKHL8CACoTTe0jSUPatdjyLw5O7MDW/F83eITS6BxEmc6J/H1H1jr4OhQGmAgxUbFWKgMrjJ8tDGDpp1qbQDElZlvifFnLZBZODR0HAqw+MKvhBof+KxlMwIWS9MxdYjOj3X9eX31R5y4JS1DO58M/Vc2NHAO7citE1fPQoUthxMNwexOZ4Pdbqa6ElNqa1Dg7FU3AjE2vNUQzHdQwZgxKTpktNPKLtxP7aIcyU5vZrN910U86A+u53v1tQKA5BLZnsLzXpdYovtrxBG8VHUjCSIg+IQUIxmMCTTdMlg6ijZiPuZXBzE63Du/DQvV/BupU2XIdtSBs5DUUGy1IQKAmTp3swMWbypjTUubXs2bMHq1atEiOoG2+8Eddccw22bt2Ke+65By+8/IXCxa2UK8Jp7Z8fIk3b/rVA+M63v4OPf/wT2PHETlx8xSW4/74WPnP7QRx016LleTCzHIFQADLRKic3+lTl1DEuWS7upyLrWWyEfTnBgtJfmFtpiMwMua2LEsjQ0JDi4LM1fIL0mJyZZdVxOUKT64D8eA6+ECm2lU4z1WskGY1F2zbXfCVJmbnIEkcSYvI/TTRg50fEnXaoHmFt9SjWeXtkEEfMrnS+PxVu1GxA32CD6DGVi4SOQB6s8OmVAZligytKSVFuFGUQ0XD+CCFHcbplEyGnmH8nz54UHcDRMlS9HNVSjLIXwTEj8U5KE/INFZfVpWZ/6ot+BBWgwjxFpVaC32rBinWU8xL+8huP4bwLzsHZZ29AL5yFY3PAkJJgJHQoVR3CEAETZrOG7qSNuT1AMgOMP7kHWzeNYnDAh2ZOojaQwHIydGMWmcWshCxlHVk8ACMaxZGdbTxx92GcObpe6PE6jbM00oqo2U2+ogOLQ08xlVEot+lD2zmG1sMGOr0uLLYFWQRwKF20XBllC4Razn6OUJSQ6DtAFYAcmmkikJkCzlcoq7JHr1iPn//4DdDP3YC07CLODTiszaiegjYir4fP/e1nseP7O3Dta38al132Ejw6/gg+/aWPIHQ6SIhqxjW0ZwMEnRZWGAP49LtuxtkbtsICB2IztLIm/virN+Pux++CVk2QsIPHpDMGJhsNURLREhPlpIJqp4IbfuX9ePULXkXrXSRpjpg65maGIOjALGX46Jd+F9smH0Cv3EWkxbBjF3bPRtBM0OvRozWVuRtTc9FrJjh348W48uKXY93wBmxcfQY80xFusZkzyaQMHBsLMXKbVDkOLJvwEgdZSxV8c61JDlqgNjYE3bUBnbQI0jsc6EywKNFIoyORmOV15qZW3APkbhcytP3ZHTNX3PY+Mi/Dq+ziBSG6vpoZYmGBlPdW0QngZin0nb4ePrnX6r4hL12jPrMk6kUhW8wsCY2Rg+tU07IM9MRQTEdjchq9ZhOrx8aQJjF27d2DKEswumYl6oMD8NzC9VoS8MJsTNR7+qph6u7VhXZWTA4rP2vBObi2iL4z6WSiG8Y+JicPYX5iCgNuCWdtOhMrV61EjBgJZSt5W/Hu77TxyBc+izv+8TahLdF4jpKkLHaJWptFAcPvEInsJe2iDOix8rXg50Zc956Ftp7jVT/2Olz6Uz+P3BqAlnYwObEf9eERWKUBwCiJ7j5V4HR/CnnYRFevYGjFWpQGVwJE9Rk15DTzpvDRbh3F0SP7MOLo0ApBBxatc+02JudmsXHzRimsaZRT0nSE/O4cfg58fPLGG/E7H/qAyAVaDumWdP40RSP84OM7oO3bi3ufGsH+7hg62jBi3cbYOhcvv/p8DNUyDLkxDP9JHPjWl6G1J5EHHUnBnSyGRUCHi072IsZUDvAXxWxhOCYD/lYHtTMcDP2Qh6Z5EM6qFLqdIZxMMHsXUG+shhW5yIwYaZxg4qEW9JkaKvkQkjhEbuSYNB2c/+ZfQuW6N6FleqjqJQk/lPAN9BRVFl4ibfz/TrL/dBnIM/39cucFJMHNogXhjOPsIQs6YR840LRuoZ7DC993mSfdr6ArCuClwIq+AqCg5wWux445dBL9KPEYIdBn8GTzn9Fqz2JmbhxzjcPo+jOytyk/mf4+ziBB0HS5UmFPc7aOIZLP9LT+h30+GQyKvt0HUVnskK7JH7KOCcLkSAzKcmqwAwdDyTDGnDEM2HXZR6fCaUxmE+hy33XJ2f/kJyXZf9e73vWcJPvHtap/4KlkTb/YrVcl/dIi53oVtFkTVDUOU5QMB3k7w7du+QpK5iGsX+tIEpekjsgKejVH+Od9O/QffBWPJfsynGsY/5e99wCz6yzPRd/V164zs6ery1axbONeMKYF03tMCEkIgQAJ5UAKoR5CJ8UhuXAMCSUJEJwATkIvxrhiDLhJlmTZ6nWk6bN7WX3dvN+/98zINliA730SjjePHh5LU/Ze61///37f9xbUG3X0FfswMTGBq/7mKrzxDW8UsN9sNUVwR7CfzSgaj3T6aIHnefjUJz+Jg4cO4uqPXY1Gu4HsYAF33e3hY985hAl3NWq2DTNhAppyljDIh11mD/qzsHdIrULXM7zHj+1N3nrjfgL8vtESMn15Afu2TboQxW+/VIafcilf5LoRHfDwUim3CnZ3aTOh6gBbIhYMYGs1OPo8BnIVjA/W0J+fR8aqwElrcJNGN7yCoEQ9/Krg4w9Uo3PJvu1Sl+S/BOz3vIN6dJIl5rF6L+p7FfFBpedKzFjqIxVXDlqj6ijkcii4DjI2xbYUA5MS4imRY8q8ADpJRDAIcMSeh+/FgObqCEIPfXYJZjOPB35yHAu1Wfza05+IMG3DzMQIkro4CYiuRsmPlStOZED3bNjxKPbeM499904gbkdIkxbWri/ijHNW4O5tW3HaGQW4/eo9FwtZNJptaHoe9aqBvL4Ke+44gngOWFVYASfsyLUjMFebAhNudWTjHKxWDmajgON7y2juTpDp9IvonM+RODwZy4rAZWPcJf2I9Ehko+EwxdNSBI6FhpbCXTOOyz/2LliXnQNkDDRMgk4HGd4eUiNsH/fP78RHvvARpNUIr/3t1+HsLRfhO3d/G1++/h8RZdoINR2NmolWmTqIGBv61uAT7/h7jPSNCdj3Yh9to403vf/1qBhziJ0OEot6i0SmPgvVOvwgla5GNspiICziA3/yPlx0xsVdGgBHyAnKC/NwMwaa/+VC8qHPvBcT8VF4eQ+BHsEOHdkcOxVO9CiWDpHJunCcLNqNCFHTwGljm3D2aWdhw5oNWD2+CoViH0ydvH2rS/3j56iLz73f6mBuelaEaEbRwurTVmPbtq1ir3juOefAoZUuXZ5YlJF6lnQ7+10dRE/8rB4E1fBY3qPXmaHAJ4VuTb0Rf0rGSRYzszOYn5vHipUrkM3SBYjCOJU7wrBE6aIvE+zLT5bmgZpOquTuXmalov6wIOQEUxxydODY4SNwdAMb1q7DSGlQ9mV2mw8fO4Ijx4+hE/goDYyK4J+UFyk8qBGQuHgG47BhoQoPVQQv2Xj2qDqcpvF3NupNzE7PolxdgJO1sXn9RqxfsRpWd2ohzlBJIFO4pN3Czd/4OrZ/6bPI0i2N+x5pUCm1OKZMKERYLIK8FCmd1aJQuvoO92M2MSwbC40G7L68FDZ07HnFn70Lq57wNMCvY3buOAaGR2AyQVfLyl4UVKfRnj+CjB4itLIoDIwCdh8S8ospuJVeBZsHASKvimZ9HnqlJmJ4lQBsoFyvoeV3ML5yhbpO1DyEkRzc2YE+Wb/f/OpX8fLf+S0kcQTTUvdK0TxTdGrcT0N84t/2YSFdgapvyWTGchpYvzGLFzzzIrROPIBodiuiIz+Gw8T5NJSJB8G+SZch2fdUYirvj2h+OMGkLiolBS5BZPrw7DqSQQ/OSmBk0wAiuwXL8NHZloG/34QbZqCZ/Fk62gd1VPcFcLycNFNZnDXtHJwLHo8tb30rwlWrYSSuNF645bPB4HbX4y9DH/5vi9oexTd2Kh1/Ka0jZUTRnZWp/18U4/cEE8TaJzcd+XWkIjJsilQZOteJoowZDYktgtoUHhLaXHM6jSoqzWOYLR/GxOQBTC1MoGOx+cdmHo0zfGiS6fAgYC8d3VNpyj6KF+9/2I96KNin9krhWxJDqPcRWrhG5kICwzPgeBnBAA7tJHRqZjrw7A7ibITESZbAPjv7kghLnuPD0Xge9c5+z9KvR/lQ5xs5kZZJjquBerUj8ex+M8LOu+7DrrvuRW1mP5582QjGx+ieRqDI1DALVlaH7WYA7aEOEA+9z8pikZ9THCUMQwodEbFqwI4dO3H++ectWpDyayRFlSI1/kbbloOQFKCFhXn5/pGhIem8xLaJrbtSfOiLO1AtbUTVZNAKhUiKTy40klPguKvKgCFiyaIDkMdACAZ6panoCFavWYPS4CB7XULR4fuQh1oOcOWX/Yu8+Byy68NuuXi8svNtBEh1PrRKiKdL8iEFkqZ4SWvxNPqyC1g5VMdIXxUFax4O5jnIhSObB/eg3jhNuYYvVfa96rXLD5eus9qIerkAEqrTIwctrs/edqbAEcfbFJppsYckbMExGbbloC9roOhS3KbipA3ag9Gyi8IzjqZTA5aZRexrcCkwgwPTyKLNBE/NQ8dswMhoiHzywIfx/a9twyte/iRU6kdg5XW04zpgReKGkgQpzMiBk+ZgRiasRoLW/gXsu38WfjULCyXMzVaR78+j5i8gdWKMrxvHGeesxVR9G1aMDqHVqAvwrNZ8HDm4AM3LYWrvHM5dcybiClMvFYUr1BXFhZQfN7HhtvPQZ7I4+uMyvGkD/Ua/+GvLuuiKP08yhOiCfXUw0A1IkXUWmeFca66NSSPGfMnFS97zp7Cf/1SgYMGzNfgEtzCR5SER+YhND9/a/nV86hufwXBcxNtf9w6sW7kF//ydf8RtO7+NwGpLZ79e1dGuxMJBPnNkIz759k8h5xQkBbiTejjRnMBr3vlKlDYU0EyqYiEaJ5EEijWaHpr1EHrkIEOwr+fx4f/9fmwe34xyUMX9u3fjtm//COeddS6e96Jn4Ja7b8Bnvvb3SIZjtPn7tQhW7MIKLHQqMVpNOqoEcDImCn1FBF6EZsVH1iiI0OmyCy/B8MAwCtlBWFkTJotpWis2INqHkb4RjK8cRf/KAtJMiIOtY/jqt76O/fcfwFhxDFvWnYWzN5yFNeOr0V8YgM/0aYJRi1Qi5ewilLee17Qyil2m01EpGmzI0CGMDi2kt3heB0cOHxFQuWXLFvHdL9cqGB0bFY0AU297uhdVQyg+v2pukPJG/VB3qtYNAWMXnJQ/7ouVchkLc3Moz81ifGQUm0/fgEKG2cLUAZCPSzczpnfH8nsPHZzEfJk2bzVYtoO+gZIkK/PnOW5G7CT5PUxCl/VGYB76iAMPnWYT9WoZzVpNCu81q1Zjzdo16B8alMAw4Xd3KVQ6DzbqtOIYe2++CV/+9Kcw6NcQ+R25lLRCFtcxnmNqzLeYYMz3S0oSjRX4XmyGglkOqs0GMoUCQhYFlomBTWfi9979XhgS5jaN4tAwDLcPsZ4RuqWdtNGpnJDOPqcy+aFxIDsgQsJIs7ruMmryQFcvOgSl89OozU6jv1BAs1oTkwSuA05H+DupDfHDUNw06LzEe8GkcbEqJMjnBYhSFN0sGCPPCevEdBNf+OZezHhZpHYGGYdC6kmceUYJL3n2xdh+w5dglXdgIJpCRvNg8iyJAxgckUV08eIRo2xqeTZJPgGNJIQSqYrOSI/gaW3EuRi1pAzkUzhjCc54YhHm8RKm765Cb1kS+GdrLpxqCZPbFxDM0cHKRsBmhF3ElFvApW99CzJP/zVEeg5GwmYIMYDKNFk2A/pFjqzHvmf5FeCkpKt/WYLUPY2k2m/UEaIakL3WghwHlEMlMcKYDljdYAROkUFhbBuVYAInpndjprwPMwv70eicYDIbbFclL3sRHXFUwUCHPU7yaaW5RN7rnfXLrC4fu3sPuQIPB/bFGlxwkZq8UF+Vkgmgs3FGmh+T39l0JfXUlIyC2IgQ6xGdi45oH/3oRxc7+z2w3xNxnfQORPz3yHeFX3IqNB6pIiWsR3G75Y90fywkTP3gB4uArXfvw/Y7tqI8VUXOsBE2T2Dtag9PeMJaJElLOovi02JFcPNFgBvyI7540ejpTrtNJa4jn5Pja6EyseCwrO44W4my3MyS9SZ/PN0wuGGz88+vJUgiV40OxbfvTPD31x3FXHY16gZdZ7hp02e4S5t4UFH70+g1nHywP89Dmdc+k8vJyHxs5QoMDJYW3TMIQKjcpvZAHDpEDU9qwC82JuPBYqak6HDKq4u3tBKtkVVJak0Act71NEAuncJQoY6RkodSflZ4+FYyDQctZAgqYgtxaCpxod21v6TYptvRV4XlkkuOFBLi37gknlEQtOcIs9S1UPBfdf6lGw8eZB5cIxLLzGLWQM61YfFhYDw9u+1iU0hqQiB8QIUiFM3Cn9Zw19/tQqcK9OdGUBouYeXGEkbPLAEDBnwnxbdvvglrNmzEWeflEes1tKMmMkULzXYdruHCjlxkgiy0moXqiToa+6fROlKBow8gCfJIYhdRYmC2VoWWs9Gkdzo1BVaIvhUhxoZKqFcqOO+88zE/X8P8bAMPbN+DsVwJw04OJXaJaQxPs0daj7EsJoWnU0R1f4DZnU1k6wMoooQkJkUlEHcRdZh211/PRnER7Ct7PdpudiPf5Mr6iFA2dcyO5XHe634LG/7wZUChgNTR0SEhglQPiiTDCLodwdOb+Ifr/h7fvufbWIEhvOdN70NxYBQf/dzfYffxO5HmAoQwUF3QENRTuIaO81c8Dv/w1k/C0Cz4QYDIifGBq9+H2/feisENRbTTBpUm0rW1zQy8VozafAdG5MCOHQzli/irv/gwpqcmcduPbsfOB+7HhSsejz94+WuQLzr43Lf+ETfe+z10nBZHmSLWNhNXBLydWoJOM0WYdGC6CQYG+2QtLsxWELRDDPWVMNTfj2atiYI9DC0HGBkW7yYyjTze/cr3YM3gOmhugrI2gy/fdg1uvPe70jSwgyxKxhhe/LTfxMqBdSjPNOhEj6GxUWTpDU9nFTre9DQAPcNdjs0XRfrdtU4wrhviDrYwN496tSZ0y9PXr8fa1WuUGJfuLY0WJiaOi5nA4PCw6AYk24LCXE4ju4Cf4nNyxdkJ5p7PzjtFqyxEpqenUWfX2HFQLOSxcd0aDBT7ZXLDjn/U8aTgIaGU0wMKXpnqmzIFPIEUJbVGQyZTs/PzYhjQ8QOxmmRnkmtRZXCksEwdtqkmbv3FIkaGhjHYX5KimQuwGxHChrfsH0zRTmKGyIVo7t2Lr3z6U5jbtw+5lIWQJQ5Goq+hpqpLCeH0VYTVpL9wZ0litDxPXNY6Ymcao9g/gHy+iOMTx4UClAyU8OtvehM2nLMF5YUysgODcIvD4gilROu05m0hbVdRn5+Gk+uHOyDx2AhSU8S3FPLLkUw3pTRBffoBCfuLSa8LfeRMCrhJNzMRGTp8nfRFHam4Z6lGjVitqhYRdLr+JBb0VoTDu/YhjVzsPQbsnkrRRAa+ZI000NcX4jd//SkYz7Wx64YvoNC8H8WkLPRFvg8WQYs6MU4tSatjaHDXC12MMBaDr1JoRgqfSZ1mhFbSxsiqEQxfPIJodBfM9jDK2+fRmgpk37PCDAbicZT3NrFwsA47zUihahs5nAg1DD3v2djwJ69HmB+EnvIZVL/MN1VOw0Pl3I94kD/2BQ+FicqhUNB+l5e+eJZ2rbl77jXy96oIUC5/ioIaCThnyydEPahjuroTM9WdmJ49hmpjConWhGkHgOHDC5oqgdZiw5RUUZ4gsTLUIIZgfrM0m7rvZ5Et8Bhl62ctXqFILVNMqnspKk/JA1IDXh4eihItPiVdNZTMbXvTYWEoyB/V2Sc1hTSe3sb/y3T2T5XGw/4htzK+fW7gPODYefVbdD/J4MCeE7j7jp04dugEmEZFuzyKicy0Ct/fgd/4zcug6x0ksQbDtiVoIT8wCM2kz2g3iKo7vpYQlZMrFyW+6ArKBBSn6IrQFE2HNBiLhxiLkjBUo1bpwCkhrBBGusIydq/EuUUHmmGKa26YxHUPaJjUBuFZBM6+Sj+VRFLV3ZdqelnxxE2fHR3+E8fk6t+VY4bt2HJ4D4+OSJqtRMF3cwKUEwj5uSrwiy/F1VcBWL/oi7x6Xh92riSVODXhcsQb12GmZRScGvoLIVYMHkCfO4mM6auU27QOSwqBBDFHwwkrfVessmjxJpQF+fw98e8SqFeLmR36rk2mcPCVnoPjf3YkqcqPU05aCHBS+ZPGHvTYQ9ZKMZA3UcxoyNoc5TMQi8JKaj94OQj2u4I0hmYxjIqjZka9pxmYC3246x07MLGjhiFzBFZAp6IO9EKM/MZR1EsdhCsbeM5rLkHdnkVsBbBsHZ0Ow7+ysH0TdttB57iHud0LqB1vwPYNOKJ3cISzrem2cKZrFPoZOuoB2Y42m8iYqs5gIJ+Fzc8mzjaJAMeC44i7yJBjwgo6SK0UqTjxOMjFRQQzJqYeaKFKFsZ6AAAgAElEQVR1nNbYefGa5wdTz2K3dyxUjQdvsOq/xbCzW8zTz9hhqm/KICzgYCbBGa9+Cc5+1xsQlWwYVkbG7wLymKDK/2AxavuYiSbx4S98EA8s7Ma4Now/e+074OT68KGPfhCV5BhCu4NUt1GeTZG0dDiahiecfin+6g+uEgtCL/Iw2ZjEK9/yCsSDPrIrqMdhvzGSaZhpWPCbCWpzntImwMRgqYgrr3wBbvvhrajVG3DcHD7w6r/AWP8YFoIZ/N0//zUmGkcQWJ7i2ct0jf7lBrxGig61lnELhhNiaKRfDr65OYqAdfQV8ihk2c1NkXpZ+FYHmp0iakbYVDgDH/uTT8CNMpiuTeLjX/0o9rZ2oeNVoAUa1o9uxu8871U4e9XFsJBHpx1jbr6KI5Mn0AraKPZlYBkMasugWOgTzju5sgygIV2Iz3Cn7cHrdNColYUyyKZDX7GIFWPjWDU+rhJ+Q3UflCMT9y2g3mhhenYa8wsLQgMk0Ocf0hzJ+SbQT8JgMcCK9Bny/1l8jI6MYHhoGH19RQnpkvJQpmHdFo7QcLrK4m56lwhsu/kgvdqd2S38XUIKYwZJNyyLuSiSrUG6kKU86lWJyQfUhKGrySydkCzxmaYrV7frLBNFH5bfwR3XfhE//spXkBPDBLXfSZHl2Gg0GnAzGQHMzVZLuly0x7Rpp0xL0zTB4Iox7Nq3F1YmI1HzL73ypRgbX4VrP/cv2HnoIM58ypPw8te/DpVqA9nSCJxCCUmq3IhE0Co6IA+tqWNoBxEKgyNw+4cQklcrn0PZ+6qUXVJRT2Bh7qiE0vXZJuqTU7j3jruwZdMZWLNhE2ocy2fpkNNGqVjAjq13Y+3GDUhMA7adQUhheexgft8kDm/fBxtFtNLVONFKMFGtopM0YdhNXPr4LXjm0y/BkR3XY3LrV7AqOSi0P9llaTagmYh1Cz6dhWCh3vZhZ/PoGxiEX6/CCJmY7CPnUATJgCROZSNEkQfT0RGGPozxAGPPZdGbQzwb48iOE7BaWeSTErJ+H5J5A1O755HWuU5cOImDtmGjsnIcj/+bDwNrT0OEDMyQGo0ULTsU2hWlyY+9ftkrkCChmw1595K/w2BJUnJIAWFnRhawUMOU41uMVKcrnIcYTcJ7TDUPY2J6PyqNGVSqs2hFU0ismqTYcsrKtS85MHJ20EufZa0q1dKENq1KU9TrKXGapn4xuXg9yq1y1Hvs9fBXQKbry+Ebi6ju5RKbh24YKHEWdY+RTlovO/nKnl2aJQlzc/icStjfQ2k8vc7IQ97CKVJCThXs8+dL3yKKl/yrI6C94OFHP7gT9+/YC7/NYsCGEWnC5+X6ss0mFso/wSte+TR0OnMoFPsl0TZbMND0fRhuARnXFeAufNFu+MzDgv0HfUgehuyesRNGoC9hVA9zL8Q2jp1GdtS7+gJ+HZd/KzJw1bW7sHV2CHN6PzyDW2oHdkT/b0u6N7xBPbDfK9CimN7WDFRSXtv8xRyjDY8OY2R0VCw0hcoijiuqUFgs7nqV+qP25GhyKBB4kPPq6NQatKAHkyjlqhjuq6JUqKKY7yBv7YGN2W4kfc+GkwceQ8JSOiRKV46CTwo5H/7VA/xqI6JvvKpSVQqfbCRyXSi4JVDg9VfjaOoELD1Bf8FGqWgjY7DD78v0gQFYnBjJVEF2IuUso3YppWmg+42u0XM6A62eR3bXIO76xi5M3XkCOXb4Y00825PBLA7ph/DkN2zCWVdm0OxnxyuEFpJzasKNLMTzAWZ3z2Bu9zycjitWkgQINEjkmE2Nx7nxKpu92DDQCg34sYVKI8VsOcb4SIlem2Ipq/PBNRLkHR19roY8j+ewDc8MkDP7YVZz0KYymN3ZgD+jwyR3NjERSVhNDJ1JuCflTiy/zmqrVtMajvOZ5KzWJSdejchDI+/Cesq5eOoH3wpsGEez6CAnrhnddFwuflpBsTizOjjSOoT3febPMRVPopQO4B1veA9mK3V8/HMfR5StIDQV2K/MpEg7dLBK8aRNj8dH3vB3Yq9IKtpN996I93/ivdBGY7iDJnRL8YopppQUxMBGY8FH0Fb0NiejYWioiCgIkQYafu3yZ+JVT3+tfI7r7/wuvnTDF6AXE3gMbJPEZgUsub68poZ2hXHibdiZGKWhgnS3KtWKeEUX8lnoOvcgphvnkbqk45HTH+IFl74Qr/q11+Do/mP4+vVfx57yLlQzC8i1+rB51Zn4vZe9EqsL6xAmbGIQNBtoRbRQ62BiegKTRyfoTKf2AWZkcK0nhkwvIlocQZcCyLUdDBbzGOjvx8DAgCR3m9QydUH+ogiXP4hi6q72lXtD2wsF8DNHg91+aghE6Nu932xgMF05wz/ZDPr6+kTfoTiAS4e19OR603+eI/JL6N6zxAVmCB+75xTvci0xITsOfBgMwgl95YrTaqI2fQx+qypTSU4IcrQELgyg0D8EOEV6zSkqpiwyXiAW+grs6yZ1DwH0ygKu/burMH3vNvRxMsb9ybQkI8CwLZTrVfGu517J35HJ5zA9My0/g+T/TLGICy9/PPqGBrF67TqsGF+JsBPA0Qzc+aM78G/XfhlOqR8f+eSnUemEQtOxsgxCVNSTpfcWI64vYH6eRZUpKe5WNi/vgwWR8N+FC8H120GzOo9OfQFm0IHb7uDqD/8V3MTEn/75B8QBCKTo6MD8PXfiE//0abzjQ+8HHccy+T4RpE/vPo7jWw/CbWnIaDl03CIW4hDTrTqOzh7BlvNW45nPfybarTLuvfWLGI12YSy4X+xsU81GpjiI4/M1GPkBOP0jsPMlFIfG0L9mrQiwD+3cgUHXxFCpDxkbOLhnO8J2GbYeSN4I9yXuqV6+isLTNJQG+6Ajg6kdU4hnbFjNPGw/g6xfQPVwC7UjLdhpvwTUNfwQ5XwO47/7W1jzilcitfugCdjX4Lsq46NbSj1qp9j/nT+IzS921UnzUBkbMv/mVk36Fg0rJKkzQpBWkGgtdIIKZstHMF3Zj4mZXWj4kzK11u0AUdKWU1Q36AOl9GEn0297ltcK7PP5PAnEL04VlgN9dlm9R0+g+yt4owWbnFQM9UQYyxGpChclI4ZAPzIU6Cc1jt/KRGEB+oIDfgrY/2k0nlNxclHw4dQ6ymFEoGYTK8j62XffUfzwxtsxP1VB1s7ChIWYHY+I9t4ZBJ0A+VyEWnsrnvXsx2GhfAzNRlMOJt0Kcea5ZwuY4MFFsM+KkqPmh34eXriHdhEoTiEFRkbCPLSkU9Y9kZctqF6HX2iU4uVMYG5Ds7I4MlvDB7+8E4f807CAImKblBdGiSuwH/TA/jLvWgGi3WKK3SlOCmjpObZqVOw+WYRQI6Bm/ksgv1cXd+cAj96SpzA1zYpLjZW0YcZzyGjHsXa0iqG+aZQKTI9dgIYm7LgJkyO7rriWIIoCWy44jqK4CLlB0NHHiZT95cmv3lrpfRp2KOVo7/riK5cmARBMiyURhB3axEeenPyMhf4i/Wb57x2JeidsFIFul5u4BPZVSJkaXtJ7m10JGxPHapidJY+/D0YyiKF4CDN3TaKydRr+vjrsjg3PCOANV/H8t16A4ceHaJgx0lhH339xxs0GMLdnBifum4De0JFPcnDSjFhJUoAWsYMp1XWXosQOCUtdOg+lLmIti737Z2A7KzDUnwMEmPoMUIDpGMhlTDh0IAk7yKT8Xht6u4DwhINjdy7AqRaRR06FxJG4w04cN3V52Jd4mctMD7u3oAf+pf8qfuEEo4ltoebqaJ82ghd+7IPARWcizpFPnyC/aD9KoWTXN9JgoVDH9hPbcNXnP4RWpoZMJ4sPvvMq3HDrj3DTHTfBM2eADPMSLJRnKJewYMYJLt94KT72x1fL+Jgkn/d94r24ccf3Ya/U4fTTF56XgW5QvKMMHMphYaaJditAtuAi129KuJIRGiikJbz7j96HUXccXuzho9f8LXbN7YCRp4VjR34GnYt43Xl9vKaO1gK7VB4yBR2FflfuC/nudLiRqPVYuZOlkS2CUVovWomJ33/p72NVYTWu+ew1qHsNdLQW4lyIVeE5+IPffiM2rDkNHjmu9TkcnTiEB3bvxIGDe9CkbSPoUtqPFaW1WL16LdauWYfTTtsIx84J6GeH37IcWDoP2CUdRS811xT9T68R0dW2iK8G17y6p0IBZGEp9qlSUnSfhiXTOfUzen45CsUun/2oVSE+OUucaulDdNfNsskh9052Cx1LQxK2oZOrridYOHYAu3duw/GjB3HsyCEEjSp0BrlxXzU1GI4L082hrzSGDZvPxZazzseqNRuAXJF8RAX82TkkeBaM4qFz4giuftfboE1PYsjQ4NGznjanWorZShmnbd6IE7PTaHgd5PoKuPwpT8buvXswumolVqxehRWrV6NYKsHN58AmC7VYTL+lSxInZtvuuRvXXf89vOevP4JKrGNo9eli3WuZfC9LBY40JpJAXIpq5QXZo0qlAZg5V3GfdTKdSY1g/5O89gTt5gKC6iz6PB8ntu7C5/6ff0De7MOFT3gq9FwfpiYO466f3IJnveRFeMbLroTHqTUvVZLBvTdtQ65mINvQkdUtVFBFmDMw3WqgMNyHJz3jUjRjDXfeeRfmD/4AZ+QPYU10P6aDPqzdfD6yfcOohcDgyvXQs33y+6Cb6AhNNaPoge2mvPewPou7fngDcoYPJ2nCDGsww4ZMTzvOAqxLIqzcMiwXo3qwgYVdHtzWAOzYRoGBXXMaJnfMw2zRV787Ic8XUNu0Eed94EPA4Ar4gQkn0hBmVFgbef+PvX75K0BML6yFrrsSrctjTtslqTaAhzoqtVkcnb8TC7VjmJ0/jpZfhmZ2oFs+NIvPro849RALOMsDKZVZKgBUaYp6oF9RadWDoZpaJ796HYElEw315h4D+z/rTi/t1g8z/Tip488GJiniKoOIovrFzj6p6okhBYGeag/f2e8J+k56Mz8HJeTUoL60tMRqLagluPl7P8R92/YCHlB084g6iqdrdb3Uk9hC6EdwMyFScz/sTBlPeMJ5GB8bF969JV03HnfdznhPhNL1bX0IwHwYsE/bzU6no/zVTSVWZofv4V6yxJlgaloy/vZCDbpTxHdvvROfun0B09pZaBhF6XgaWh25wAZT0dipoWC3N6JZVM13fWYp0BobHxcb0FAL0Qk84biKcE4OPOWBvXwJnPL1PsV9RABxbMBCDWZ8DMO5aWxYVcdI/xxsnICelKGl5MIqtxneQ+H3C8DvVaSqIysc8K7bgrIUXP7qvfPlgkRasqkALLV5KPqAFgVwjQR60haBbT5rYiRHyo4hotw4asMymGYaywSA37MUsrHkm7voea6i9ADyXX0X01NtHJ9qws+NwQwCjFpDcCsZBIci1I9Owy3UsfaCHNZcPoiKOQ87NpHT8ugcq+PIXYfgHeugGBdghraKCjfI3WXjOxLTe1bZLHgIycRyVItFCxEjgyB2sOuBQ9hw+hb05yykUUuETQRLopXgdQxjOHEs9nwF7zRM3F/Gge0nkI+HUEgG5D4oRx0+AyLIUe5WvUmGXPaH7+wLHLF1GEEkQWyzeoiDmRgvvfoDKL7kOTIaDG1HvtsW5zVF7ejNFWmv10Ad37vnW/i3Gz6LjlNDxsvgA2//a/zrtV/FgRP70MQUUof2pArsJy1TwP5lp1+E//OnV4ujwN4T+/COv347quYCMBTBLnAjS+WzWYmBhHawiYP52TqCMMHAWBHg4RRFGDSGcOnaJ+L1L/kjWLBx71EWHn+JZr4O8PeGEezEghGTxqAhIBe5raExS9pehMKADTfLe6ZSayky5bMmEyDht1tiPyq3M9Zw2aWXYvu994KiebreOBR7/pcX9Ht+/yqcNrAB903swN277sBPtt4OL2gh49jIWVmcsf4M/NoTr8CG8S3IY0DuGCcaXOUBLRF16n+WILfy1VfaneU+3cyPfvBL4ueVmkO+luB1CZr/9F2i9y+9Mpjfr4oM9lv5e5YKit7v7GVuKFoecbsrACDs1OG6OipH9+O6r38ZR/ftQNyuwtYi5FwTMWlrPtc2Q6eUl7blsLByUaszYM7Epk1n4axLn4Rzrng+NN1FzCAni2CDv8LH5H3b8PfveyeyzSr6dcDOFFFpNGBlXCw0qnjelS/GXTvuxYazzsDYmlW48AmXARk6iiSozs+L1qrebKFQ6BPqVy6bUwYNodIutKoV/OCmm/Di3/t9zPkaVpx+hvDwDVIhuvTIrspMrAktLUVYq6BZnkMaduAwi8IB5oMm9kweQSsJUOgfRqGYheukyOsBspUqRj0N3uE5/Pg7P8RCOcDEbAW5UgbnX34OLnjak4GRfnQyDvRsEQVzCAfvOYBDP9yNfNOCG9LjpAr0mdjwuHMxftppWKjN4ZY77sfWe+7HhsEOzuk/iDXBTsyWLsDjnvZCwHQAM4NKvQ3dycoexWsRR8pFrFFvoa+vX+xiy0f2YW7iADauHEBj6gCO3PcTFPQO3NRD4Cwgd1GIoTNdpKQPVCwcv6MKp8agH13crjJeHlP3VoDprEyqOQWnjXFr1Tqc/VdXAadtRqhRKM9pCwtTpUt57PXLXwHez4hTZzaLmC6NNurpFKYX9uP47B5MzR/EQuUEtEINiaFocKSCJAlNR5Yo0Nz+ROtDOi4Psy7vXjWcu570PZc+mZuxE8kGRe/VO296otzl50/X9/6X/7i/4j/hwWiPH3fp79SUWmHUJQsTdUkURuylNHU5+z2f/R5n/9EE+z8VlPIfQuDE4Sl871s3Y+ZYBY6Wh6OR20xQp7JEyTPTCMKpOWFnzuggW5zBzMJ2vPa1L4PB0a6MlCm2oq+v+pSLXW9Jo1w6ztRlUBdg6YKov73l5pvx3Oc8F61GE67rgLxTCpjkZwnFodcJU9UquagUnzSaDTTaCQpDa3D157+Cm2YGsOCcBd/uR6TVyIwUsB/oNnyGgxHsP4iKw9129do1GB0bk05+GEcyliE3vcfFp7hMjt0HJdqdKthXD2nvoe32vbtz6aWJkfKnzyQLyNnTWDVaxuqRaWS1g7DiObg6aTK0f+p680qFzi41ed70V1FKcQllYjFE4axwyiCFztISXP6MdoEMCwU69nZ5vAqskndGe88IWsDOUoiRgQz6i7R8ZLdWBWdRYyDaD3YeWBRJ/4G0KP4MUUsI+FWpenyLynMmDA2YRj/ikGDDxO5jVLJ74riSQwm2V0DObGH1aW24gxWETgceshisODix/Sjm9s4g28oi284iE2eFRuPHqrueWgQIMXQm/7HLLloovj+lV+H8IUQGjU6KA4cO46wzVqNArmzUETcDTkdiXs+YnX0HmdgC2gnmfpBDbZITjC49KCR7nb9bhdVo4DUJupBt+TpfdD3vXnz1bxFpVlkLZsuDkcnioOXj3De/HCve8DKgP4s4000VFZ/+7qYiImuVe+BrIWqo4F+v+yx+uOsGVJM5jFhDeMvr3onPXfNFTJaPI3SrIkJOEgvlqVjAvhEnOH/V4/CRP/obCYL7/Fe/gGu//2XUzDKyqxxYOQq8U+na8xNGki3goNHoINZSZAdc+EkTVqSjPxzAH1/5Z7h80xVI9ADXXP8F/McP/h3aeAo/bXNIAqsL9rkW6WIUdDTUZnyYVoLScBamRdqfspZlR1xAimMhigKEXC/NCAPZfikcdDOFl7ZhZSz4bR9m4uAFz3ghnnnhFfj6t76G7Xu2oxE3oDmkBDq49ILL8dSLrsCosxIO6MpkIWgHqNeraDRrqNYqaHeaIvTmQR1L95s+WzFqXkOJW+NYKCI9xzQJn+lSFaUg6RZgFGCqZoRqDHDV9yw51VSLnE+VqKuC9ZQtJt1+KMztfT87rXmnoKadNkWutliPlkpD8nUEihS2sklicu9ONbhpiN13/wTXf/VL6FSmYaUt2PDEM03j/owM4oR7hSp4+byqcABqoPhebOmDN8w8xi+5Ai+98neQL62gHViX9xtj349vwxc/9hFYtXlkaSPp5uAnMdxiARdffhked+H5sOhqo6cwcxnUOi1xWqIPPBtDFDd/9T+/gt/9rZfDNO1u6rEm1qEL8/NS0P7Hl7+EV7zxj1FJLOnsawaLXaWNUE0C5ZJEiEOVgSRQt2oIGwuot8tA0cSh6hS+v/V2zPtNhIUEiRMj6NRQsmKsin1csW4zSi0LhbCAJM7CT3T4boiKXsd8EuKo30bZNFEXh40sMi0H/XULZw2sx5jdj+FCEcWRAQSJhblKAzfc9gMcnGRKuYX1/U1cOHYcw61tWPHcP4KXIcUoh2qjjWbHx9jomHDzHVp6BmxIpegkOuaqDRw6sB/rVo5h4+oxaH4VaM3h6D23oD29Hxm0kWYXMP40A9YqH7Huww76cPzHFWizOTVJ7GgYModR2dtC4/5UdDTNBp2WdFTdAVx81d8AF16MVqYIlxQDAZsUA/8qgX2JiDppn/35UWkP1C2d2T38cvLPWpqK0/kmxJysToZaHZ/eh2PTuzFb3QcvnUFiVgGziShpwNcccceSiAN2hnlOSSS1sr6iS5M8lwyolJXOZHnS/HjGSyxaFxfx/OVe8yCe+XLQv0hA712TX6V7/fPf2Z/vO5bu7xKyVX9HurTs52Q/iEZoqaCSOb/OhqO0ZFRnn+Kvd77znSclqf58b+ahX90b7vR6thS50ovdiCnAJEtBw323TOHWW24T4ZkKjFGi1we/6PqipzZAMMXumjmHemcbfvN3LkGuwI6uDT3NouP56AQtFPv65AOSlkCXAYpVVDAEu5/KXDCwQklc4yFBnmfY9nD7jbfiZS94Mdq1BhxT0YA8ducNBrlUBQTSU95M8kDoIgo0uK6NW277PiIth8LqC/DRb96DPViBuj2MMNXhUDga0+bRQgxas7F4aEnFTAtNWmv2lQYwOj6OodFhlWLaPcQp0D0VB6RTvVeMdzcRIE2yipMvZyyt3djJN2FpnFS0YWlT2JS7HqvGUxTyIdJ4BoZegcmwrIQjZRN67EJPbIQmN/yfSsY/6a1xvKS6/SqhdWnh9sA5F6ohuQliJssgLMpXdfpqtzBcNDBcMJExAhHkKheBU/30j/x1LHOqkYbOjI3WnInAZ4cuQVKoYOOmQbiRj4HQRTLpw7+9g/oR5YrCruBSEfWgbVgcmFRHX+hF4kSi0z0Pie7ATyzMLNTR8ZvYtLYAKza73XhFZ0pMDWacgdMuItMexNFtMwj3WLAidlJ/9uvBcxOpWZdlBy59t/JUTjUDB50U2jMuxPP/6Sp4g3m4jB7thgnWLYjNJgsncUwS+1UDLXaOjCm87+o/w4nOEbRTTiD68abXvRlf/sq/CthPSHvi2k501BaYQgrYWhZrCuO4+t1XYdfB3fjnf/8sjten4BkeCiMFsJFqstglkI1TWFEOXtIRK8CE8eq2DiuyMZCWkGsX8Od/+F5sGNqMaRzEn1/9djRDD9WgJZQdFl7iTEMoSaF2nAgVqFxpIJ930F/Ky6EmvtJy4ZQoXYlHea+6Vo7dPjf3E3bOO60WCvmidESf86xn4zvXf1s4/zQ9sMkbT1OMjIygWChKIF+73Rbrxza7F4sUm591H7kOHtlVS6YudKLh0IWp2HyOuqJrVZJRxM/P0BXydgV1i4m2vWTbZduv8D67lpe9NkGvSUH+PJsPvbAvunCs0vJY6znITzZh0740m0HTawr9ymaTgzTJkNxsCkVThAT7Nqcp7D6qeQTvNSkdpL+1Ug2bVp2J5//Gq9C35Xy0ObMxs5i9Yzs++e73YFAHypUpXHblU7DpgvOw8vTToZs2mvU2Mk5GDjpy9tnMojsO7T87SSjUmsr0LFYVBkUPwFAtyzVRMHRs/8nt+O4tN+Cy5zwLF1/6ZHiRi6HVG5EYWcQy5WUvjc+xcixpaBLRBTvmcyqBE4iTNup6AwcaR3Htbd/AbFiFl5uHZmSQD12s8ufx/JVNnOmaiMoGZiv9Es6Vam0g00ZxZR8O1xPcPdlCPTMO3yhJMWU1PJT8COetWInz125EvBCiPZFDa9bDwvwcji3M4/h/uUSFdoSnPn0N1q6sIZPOITu4ERFDk6So03Ho0CGsXbt20ZK3t/o40eIkW/ZpPjOhhyzvUdzAxF03oj15H6xgFunADAZfpCPbryEM2+KK1TqWYmabj0JnFFbHgUOqXOjhxA+AvJ+hoh+JzrIvC++Cc3DhX74fC/kcNK2AATYqepvTI21q/yP+neuAVEx+Kk6DuiFVD9P5XGxK9h4wQXDdmpI0B51/QrUXJdTt9ZLPlMEIGwPsZBCM+0kHzWgSOxauledioXIcbW9B1pXBFHJ59SjM/P5HMdjqf8R9+b/6Tf5/DfZ7o2cmNaYiZuQB2S43cdN1t+DAveQ5EuSrmHZuNg83VVBe6HRScRRg12soV3fiimduxvAoZDRKK8z5uTLcTA6DI6NwczlxrKHYlgeSWucKbCqbzwTtMEQhl4cdA3dffwtqhyZxyUUXY2DdKngDGTSLNsKIHdZYEh0Zd56NTLhNYEAvICk3cfutN+MHt/8AT37Vm/CZ2/dgn5fHQnEjGnpROnEuQrjkr6YWIi0jYF8zPbFVo1sFxbdr168Tr2W+X3bzBFyIkHNZc+BRWKfKHYI6QA+ppNcy7CcHPcwi73hIowNw7KNYMdbEmaUZmBoV+E0AdVh6U+wqGQpG3jM72MIVk2CnRwYj6u2rPL+eQLn3kZStZtdek3BMZ0+RyREeLFJ23BSj/Q6ytFc12CH0VCHwKF8fJd5UhVxMy9CYnXUPhuUhb+hwPQPto20cvvswnOMWMrHbdW5StoRKRHxysUoArSpvlQQsRY5U4yYCXkO7gF17D4nIdLQUwSQFqFvBiNaA3dKoAKfZhxPbyqgebKPYGYVJl6NfEuz3yi2+G9ogziNC68zVeOK73ojMC5+CIGvBZh0nftiQNF0eXQ8G+74R4ERnH97/ibdhLp6Eb+bPuyQAACAASURBVBB4ZvHSF78U1934HVRaC9BdxfSke1at3EZQT2BpGQw5/XjPm96K79x4HQ7NHhEqD7IaisNF4cyb4s5HbjQ7/I4IkCIzQCzpzSlyRh5azcDpfZvw3je8H4P6ML5yzxfwHzd+UQB+LWgBjiHgksU1j1+TD1YMtBod1Btt9PcXUCi6EoqWpOToLz8Uu4Xow4B9Ctgt2tyK4LUbtBcwDI2hUapjTlcj6VpSsN6zhZSwKbXmH/l16mCfqaiCFbopvAT7y587oZCJOUCvS66EXA9XL3NtREYKT8KSFOgnXuD/W2x4yBewCFOOakaoYSSyUaomsCcbyIcGdNuUFHBef/7ujGUibPiwKfYzdHRCD07WQaPdhJMhbYo6GLoRafAIXkwNlm9hdNUmnPuMZ0MbXwGnfwB97RjXfPgqVHfvhxkGeMVb/hfWnHsWQHtkplCLjXyMO3ZswyVPfgJc24Lepk843wVtljW4hoEw4ERSQ8AJbsRU7Sw+/omP43i5jA997GrMzVaUfsDKITVdcVJTPVYppeS6cb7Gq8mgRKnJUlJSPCR2ivtmd+Mfv/Z5TLXmYJRsmEYKuzmHp67T8Ox1KXKtKqLAwrxXQNkbROKPS3gXCg4qvoG5yIFn9iHSCwL2JGU3ot1xjFyaIJibRzzbB6vFUEND9GDb9tXh6T5e9BsXYmBgCmN9AeAOiosWC9AjR4/i36+9Fm9685tF7L38ZVgpJk4cw/DoOHQ9Iw5y6PjIGSFm992Kw7v+E4P5GYxtTmFdyCOtjZQ2zKEFq9WPQ7fNw1goIhsV4NJVKYlQ3mWhcaSDvFZEFDKk0MGRoUE86xNXozm2ErZdUHvMr5zteq+z/9O6Ud0zc9EwgsWjKiCVXk3l2Chv9SUOPhcdj5hE85BoDfjpLBbqezBX243J2QcwOXcUHh232IDj1J3ZOEwgl+KUL6WFUxe868jzyJvQY1/xP/8KPPpgf2nwpHr7aqlriLwYVmyhNtvCV778NbRrPuIGFyU7AKF0wXhAMkjkwS/FVVX8Y+FwawHStIpW6yhWrDQxMBjDMDvIOA42bTxTDvVsoR+m7SgxHg8R6ZLzZyvAZXgx4Noi0OpMV5Bd6OC6j/8L2nNVnH7O2chtWoP8WeuxcqyA/MAA7PwAEor7yg0EE1OY2L4LB3btxn37DuKsy56A6pbL8Omdk5hNiwhL69EQmksCJw1gJwTw5Oy7kiAapHUU+vqwfv16DI0MSwKlSF4WPasJilj4PIpta8Ha6iHnKE9G6IkLM8zBSRghvxdjpSNYPT6LgeI8bL/ctV6j+w3H3z5M6SDw+nUBgoz4esKbn/009JIfFY1AZTYsrpXuxxQoxi4baTcp/bQDDGQ1DBctZAwGzbDDQXtSblK9nuuj9xRybVlJTgFKgjs9BiNyHOLFTg7lnbM4cu8kMkk/sqELnTZ7kvS83PL05PcjnDoJqlETDUmslG6xJWDfzpZwz727sHnzemTsucUxnIon5xTJla7+5L0VlB9oYyAeFtC76Cp0CoC/N13rQthFRvhysE8werRk4vRX/zo2v/V1COwEel9RAAxvjwSrUSwrTzP9hai3UU4MoRHhgbm78ReffhcaJqlOBpzUxcXnXYRtO+9Bk4DbUicWfbXqlQ5a1Qi2nhGh4VMuvQT37b0PRs7CsdkJoa8NDPVLiqPUc1JgcvpkyRJOTCaNch2ksGJH0jovXH8J/uS33wIjMPH+z74Nu2fug5PPoE0HEddCQBDGxFCp+dWJSbAfBImAfcvhCu2urUUVZtcujvBO9g51BeV/5KmzSRGn8DueONkEni/ag562prc2eha9UhDK9FJ4QtLRPpXXqUyvZGLTc/lazKRQ75fXTv0hcF9O31u2W3e1NrJr92xY6dDEUV5XlNsTt3O6KXKG3t/HKUY6GvqbCdw5D9ZsG0NmXqaqzYCe9lmhQiV+iDRM4NKmNuPA8z3k+nJwMjbm52fh2AZKfX0IfR8asxwSH46vwcwUUXZNzBcdTCHC6uIwvN3HEOydwEBg4PwnXYHfeP1r4JnKDayQkB+e4Oatd+Ccyy6SYC59vilc9HxXiEr7Xl/cCVWSrpu62L5zNz71L/+K3339G7HhnPOR+hHGR8egWzbtfpDwrOruVb1huXjud88m9cyqyoiJK4reVkfVb2DPxBEEjXk4tT1YZ+3AhsJxxH4bvjWMmrEKC80ViKqbEWEItYDJ8Drc3ABy+RLyxZIYTkguAalmsYeo00RaK6NxOEEw20baYZZBgumahUNTE9h4Vj+e+KRxrF1loBNxoM8pmYnjJ45j/779eOpTn/qQpTc1O4OPXf1R/Nnb3oJCsQTH7IMV23DTCJMHb8Pu7f+MLRs7WHGehU7fFBKjDdNMkHoaXH8ICzt81A9EyMf9Qr2TXbFiY2JrGbloGGnAKUiMQ8Ucnvbhv0Vy1qVImdkQ+zJd7/pCnsoj8d//a3rMG3mnigKs/vR24d4K6nEgRG2oSkkCfFhiFS3HNnMQZP/l5LEDH3OYq+7BTPkBHDp+F2qtg4i0MqxMAN1gQNswGFKUSoItKTakJioN18lgnyLbhzIp/vtf3Mfe4S9wBR59sN9b0ux+qJ6Y4tpztU4dmMe113wViWcgbCfIZ3JdjZ+KVFfpjg/lcimhZa8jr+yGEEfIOLTJ248zH1fAhRevhmF00Go1xF/WtLIC+BkKxRawEo4q6yi+ryzTODmOdR0YfopiLcbULdtw6z//B7KehjgI4SURXDtCplSCURwESSV+vQzTb8APOqgT8qzfjFWXPx3/dqiBg8X1qEQmWhqdIXQ4pgY96sCgN7xGsG9LgMrAaEG6+Sxw+KJnOakgYhNqGF3rNtINfoFb+jO+RcFNnnAUsFI0ymKkhZx2AmtGJrB2aBL97iT0cFY0EMLzJVil6xpjtGVyyA1CJeDKtaSHvNAdfvZLJQerfAAJfe8l4gqVaAl08Oc7SRsZPcJQwcJI0UBG6yDxmuC5zK9lyZGwc9rt1D7S7z7VfycgskMDnuUhtOj8kyIXOsjOOljYuoDynjqcMI8kpEsUxdtKxM372OvcPvh38XPK9i7vVRF6SHkIuHubWehmHnsOHMX69StgG7Pd5GDFxTdiF3ZQwPwDdcxsr6HQGkIxGZDE5JMl2j/7Ey6BegXcl9N7xAlK09Aixeu5F+GSv34bsGmVUBvYgeW/y9eIrVqXrMRkRMmmoKrGRKCH2Hr0Nvzt59+HTraBgO5DIbBqfAUmZ6fEZlSeP/HKd1CveGhWPNhGRriiI8N5EaeaGQvHZ06gr1QUv3S5ZpyISKHEgolQQdmKcppELYsRWpI1cPGmx+N1V74RC9MVXPWl92E2OIHU1OFFSsejmUq+LMCVNp5JDK/NICIL+XxGAvFodUqPaEUlPDnoTZoF3YNaFQyqIKdAn/fU9wOxyaRJQI9L37sr7PBzyifJrkmicjtsU/zjH/G1jIP5SF/LJ2vp6FZ3mp9VnKC6f7h3KpesnpuGSmCWTI+uRS2Lum6SCAxSqORaqAJH7gMF+XEq4JGTDU44Eq+FAhOoywGy1RBrC2N40XNegK999WuYnZ3F5Zdeil337sC5512Aw0ePodVu4XHnno27t94pQIQhW8yXyNik6pCClMgYqRDraHXaqBctLIxkcaLA5lCKwZaJyk/24uzsCrzqlW/GyJaN8DjpsV24nQReEiIquuiYKewUUhRQ/xD6ATKGhXbqI86o9AAtANqtBF/+9k245EnPwFkXXoq676NgmWjMzSKXtVEc7Gc8rwB+KoB60ZEmreK65DjVrIAEiZEGw/FHgEDWRDvxMKQnsOs7UN7zGbjWA+joecwmazHpr0etPQK0VyIK8ygODOLMzWdibGhQzgC5k+wdyX0RopBkjbicXDdsHL5nL47ctwd+O0SlYeDYzBxClPHK1zwdwyM+PBYVAfUutHNl1odKj3/w6quWfdxxx914zgueAt2O4XkxXCOPuOWjMb8fs1PXY+MGH1bxMMLBQ4iNjqwbUg9dvx/eIQPHt5VRTIYBj3QtA5kwwOQOD/5UHlm9H3pUx/FiARtf/ccYvvLVEiiYGHVJ36XN9q/MaxHs90B8z9VPyvJl0zW/u5ezcaJE90KZl4wJzrdq0hxsJVXMN09gZu6gpNfOVfai5U9hYMhCx68hiDzJkigW+lGrqkArJdhXAZa0El+aGCzpXx4D+78yK+6RPshSqNbb3/52+WIeVA9rvflIP6r777IZdVMghSYW8aC2sPuePfj+t38AM8nCbzHwyEHC2HOJ/SUAUof3w4EY2VzF8qlrcxk7MFKCgQim2YQf7cXZ55WwYXMfAn9eOHKWzY4ReZAGTDejfGZ5FNKDlOmV5GqalDIqIJGLLRTKAX746X/HiZu2Yl2aR6GTiGetMMdNjqQ5uW4gMjqouwbq42tgPvF5uHkuwI6wD5XsqFi0hfw1THykO03YEVFjxMAcw8bQyhUYWzMCy7aEqtOLlpJr3w3tkrG/hLI81PbzFG/DT/kyQ9JbKbLJmCmMeBI5+yA2rJrBeOE4Bqx5uFEVFpOAjYYy+ueJK2De6gpwCPLZNaAlVwRDAqMezlLz5LcgXPUu2I+78ewCJIXDrgowNTUIkdcbGB8soJTVYSctiafXYnpX0+2H3TV6ydPKsiez/uWuSu+7CSzp3R+YVHNasOIM3LKLg987AO1YikJQgB5xUkSbAvoV0x2pew8lK0ytrZND6boiJgGuXRIAhcK6jSDWJX1z7/4jWL9+NRDNQNdV4BNDo+wgj+rBDmbvq8GpFlAIBpFBDh205F6c6ms52Gd4lkpW1mA6tlggtrUE1byFy6/6U+RfegVaBUtAuRMz1VPlJMgsIk6lyJIY9C4dhMnQgR7g1vu/g3/6+v9B06nKzyO5xTEsBEzxlXQ/LnCK6W20mwFqCy3ZF+yMjkJJAV/GtC+UFzA8Qks/RTkTvn7P553Fqgire0mQukwQ7DCDi7Zcile98NW4f9du/ON3PoGmzukV37tqQUtB2aXnyHPH5GxxfzS7AWak7yyLlJcu2GL/dnESpZoO3a42u22xalBQ3yOJ3F23rKU10KVtcaqwzNFMAbdTu4enOsWRHWRZp04mVRS8hnTNslG0B+C3+exSHh7AtnR4XgOZnCPCYIPJtYaOICHw12RyYTIHhfqeToCC6WLd6CqkvH/T89i05jQMFQYEzN/hH0EaJegLTPz65c/EZVsuwOShCbRqTWxYtx5TExNYmJ3DZZc/Edf+539idHQEVzzjadi953588xtfFVvOC887B7t33Sd0GiZyErzkhRYXoeJGOF5IcWRAh1kqwaxEcI+18YrHPw+Xbn4CEttEfoDWuUDS6Igwt8ysiqwDI4xRbDLBW6KIEQUx5iPacmbhhLF4Ud9/dBJxaRVOX38e4sSQqPnG/AyO79+N67/7dVz+xMfj2S/5dYAFXWog4tTNsGDQU5+0LF1pJNQhqpwJ2bfinkCL6dRsw0EZ3v7vozP1DbgDHqa8URxurEc52YRO6GJsaBXOOeNxKGZzkiJMYwE1remWcN2QSJUZTgl+DDe0oHeAaK6Ge26/C8eOV3HsRBle1MQb3vxSWNkpCSJLk1iaErSU7pk8CEef9sOJKnAzRj/8ViCmEiZtcklR0hgqpyFoz6JevxvDI1XomT2Ic3cjMjwpLxms5wZFxMctHLlrDvmoBDvOIwlSlBBh7v4U8wdMZPUSnKSCg6aOVS/7Q5z22negzUrcJV2TIvxHPkdOdc/77/F1vdbn0g5Mph1ZxUyblSm3JErznJewCOnue2kTmsaAqzmcqO3EsRO7MF07iKo/iSBiVgkdxFisE9RzAs19R6Wq8t4ytK43NxfRrJyTy4qMx4Kt/nssj/9/34UC+xQZvu1tb1tMh/1lwD4PbB6yBsfG9MZuxnhg+x7c+r0folUNkXX7BRxGIUNxTg3MEuyzg9ATmOmJC0SWFKWOGyGIjgLGDDZszmHj5gE4tq264xoFtDw4bJiWK1ZjYaxcLUglZbtEOq/SsjagezGylQDb/vN6HLjuRxhq0vLQhm27COmQQZDjRGg7GvLnnAt/y0W4dqKD3foQqs4Qo7MWOenCUO45lrBKNw2sWLMG42tWI6RTy4Nu9MP3+E4NDJzymknJhWfyKFOWj2OwcAzrVkxgMLcfRb2CHAFAHEFngWO3VPdduIME+t2RonQBFeBnh1+FRT2ysl7AvsAbAjb1pyccZCgWnToI9B09xuohDQWXUDCEEbfhiLBQXTN+n6RAUvvwaIN9dkDsEH6gw4yLsJoF7L/1MNLDEQrtDJyQv5MUnx6v++S72HtulhcAigKhUoPVkInhUCrRkCJd08ni0OEJrFmzElpUg6E70BNHgH5adrH31sPQFlwMaCOwAxd0A6d/+3Ibxke6/713qbZ78sl1mSbxOCdAKTtA/umX4LKPvhvJmj60SalLgWxiICBtRvkaLQP7BAwcCzOnQIH967d/DV/47icF7DcRwSGXnW4w3WRVBZEJHix4rRDVclPAf6ZgwS2ycDIRBKGIV/v7B4TvrvC5OijVvVZrZpHWwm5zpMPVMrj4nMfjxc+6Etd8/hrsmtmJkJaci35BPZu33kSJQmFF56GTlzoYl4Oqnip1GdjvQS7ptC6z++qhu94DfCqcG3HienBoyk+/i6cK9uU+CxOuq41hleUbyBv9KGXGoHsO1q3cIDa2k8cOIOvS5tVjwxqB31bp1NIH7OoJSDUKAtnLs5qJdcMrcN7GM6HVfVSOTWPL2tPRn8nj4MGD+ObsvbCyLras3oBnPfEK6H6KqYkT0klfMU4OOCSkzAsiVKpV5HIZ4emT3tNu1XHj9d/DuWefiTt+eLsAfoLT8dFRZOTe++i4KaayEU6M2KgVXETtBMWmiTPcMTz33KdD9yOMDA5i/Zq1EiAW2yZSTtx4QVq+aAgW2lWVRGBkoA0PwkwTlPfsR9RsY8X558EbXg3dyyPnZjAxfRCV6UncfN23cPttN8JxTTzx6U/Fq173RvQNjkpIlUw9g4DIjT0tmSIzOVf6pl3A361yoWl0tbkPM/u/CSedQD0p4eD8GBraGehgBGvWr8Hpp69EzuS15vXn+lhak4sGE7yn3VA4n1MLNkg8njUW4nIdP/nRVtx68zaYloMX/8YVWLGWwX81VR7IWaesFalx80VEbokLE1+GhAIz3yNCbNIalYnLLsKYxheT6AS7YLonkC8eg+1sRWT44hhGS2E3yMKq5HDsrllotSycuA9pYGAgAjqTeUzsDqAFGRTQwqRtwH7yc3HBW/8SsZ1HxyJdEiDJ51fn9WDKDmT6x0mgDMrEKUtZK2sGd7UOYtTRTmYxRYvMmQdwfOZ+NINJ0fglVkcmKb1a8mRDiB49R8oHyaJZevU2pp795fImxmMptr866+0RP8mjD/aV44ZK72Rs/F0/2I7bbvgRXJ3Zmw48j0BJCXJPlZMuhCCKa3tmggmBPkEo7aI8WHYHSVqHF01i/cYCztyyAdkMu3cdcQtwHAuOm4Xj5KRDrcAWu48Eb4pDS9ORkKm4MJANNczvPoIDd21HZaKKVrUh0fG5bAYDDGU5/1LcdryCb+6dxiFzHNXsKKoBhV/sNtNqsrtJE1Rx47YMrF63CqPjwzL1YAT6Yje5+/QueyQX/+2nW1k94o192C9gfDJH2ham0Z85gA2rZzCcP4ycPg0rIsjvZosyjU1isbvoodt3V1tJb7tZDiEfmY4gtC7ery7QV/1a3gN21ujy46Hg6BgsOhgqBECkLDVJ3NBYgAgBtAfWFBXoYZWFv9il6X4X6VYduEE/3HoJR+6YRm1vA4XAFRGZog0psKmmLg8F+z1+tnT4GRke0fnFVEMS0ieSSDrYDPQi+m/7Aaq1OoaHS+I6lEQG3KQoQH/innn4RzUUokG4WhZ+RG0HS1/2zR/5mi8dDEt3Uhkv0hcokfBbuqEcLxg458NvxprffRHijAaPgIUhaKkumQf8HwWJZkwAwM6+Gg8rsG/D0z1ct/UruOZ7n0I700AzDWELF7pnq9hzJFKhVuysVsp1oYcV+jMwc6lQDNgAIAjJ5wpLrlzSqVbPk4DennNq98PRHs6EiZybQ6k4iImjx+HbIRJmMnRBvJQI3WkG74l4pMukhbCpB/Yfjru6HOyr671YZC120Hvf9/M9Dz8PDetUF7pSOPTcrmjSYSCnF5HXBpHULYwVTsMrf+u1aJXn8ZNbb0Rlbhp5W0PYrsPiNIbTlTCEblky1aP2iZMUbpAi0I015CwXjmbCTnXkHXZ9mXERwRxwhCc/PDiMkcERdNr/L3vvAWVJftf3fipX3dh5unumJ8fNq7ArAZJWKIBAFggjycIWIPPMMYaHj/1APPPgHYINh2QwwWBsghDWAQxIKEu7AmlX0mrzaHfCTu6Z6RxvrFu53vv9696ZWaVpmcaSJdU5rdFO375zu+ofvv/f7xsC1fk6cvQIl65cZNfeXRiWRhyKPsthZXWFTrfN4tICL3z+3aqaL8FU3UaTj3zog5x6+jhj9QolRyrcMYmZsmknLI9aXCmJMVsJMzYodcBeTumdX2BPfZR/9pa3sP+eu8hEj9WN8WIdLykE0b2sh224pLHNshQokohn7/9bzj/5FD/6Cz/LZctlxNnJ+soKnXiDpx55hN/69V9l9+5pDMdkev8eXvKKVzGz+wDdboipi2NbguXYuOUK1VqNWqXOUK2m6Df9JauYfOk6vbW/4/KlD2LZLrOr+2lGe9CtKQ4dOMzePePI4izg3RLs3ncaK9bJ4qvQrF1fdmJDGjHSd9bIQ9ED6cR+yJ/9yYc59cwljh7bzbe+7ghVS8IGRXxeAFCZazIPErEilT640KYk0yaXnIdc+eGHmaRy6uR2zHrnMs3oHKk5S6LNM1bbYGfpMrEhXTvpPmg4sY3r11j7zCatywlOMoyeeDhRhh1OcPF0A7+RMJzGbDgG0bG7eNlP/CIMHyKWOWz1rU3/Xuv3V9IP3yDQ7S8NsuYIZ0w6o6i+TIDkvHfSDVY3zzO/+hkWVk/QiRZJtQ6ZuOXofb2hQj+y/hUV/YJO2x8MqlJfOKOp56vW5uvj5rnA/8b1atDJ/Eq6b1//LP9Ad2D7wb7amMVZJ4AnPnGCj3/oU+iRA7GpqnWmlNSVtVfhrriVq98477+0DzeVRZv8UwUQFPCTaeIhvMT4uMvz7trD6IgsZD5J3FLiX8v0sO0ShiVuEPIZpGNQiCyFf1ssOGIiIKm9KdVqlaThkwfi4a5Tm97Hqfk2//l9n+Jk02Qxq7MWW7jivS1t+jzFVK1X4RTrasHMHI+ZwwfZMSmv6WGYGlF/Ut7ohHHNAu8GhFakz27lDm3tNZJ066QNaqUzHN0zx87hOfL2OYZsofYoyaUSGApfUDhLRVX1Ord3UF29LvQpDmHPjXX+/J9FLU7Kh1cZbxZOSfIMswgr6TLkwI56idGaTS7VDAEt0h5XDi7XRbAD7ca1I8c23h8F5fScsXiGSx+6SPNEm5G8ThZ3yaUbo3iurhI2kwf9w+f133dgG3tjZ8xIKlhZpaiaCnddRKCySBuCpwzmF+axPZd6vYyp+WiJJFCO0TyfcOXTa9T9Sby0osSckRES2yFW4CrQfLPrxmV9sPQLMJBKvXoaQtnIEzYPT/LN7/1t7JkpdTBVVB15c9FqqE5O4aBkKhqWWPjJZjXg7NsEWo/3PfoXvOPD/4Ww2qWdxoojWuDhfvtYJRcXHHL50Y2NhppjI2N1McBXB5Askah3CeBxCoqb4pBfr3BeDwi7DswTSbqWoDrTQCyEh4eGaPi9IlVb6USUQqR/8JC/1skU4C+qr1/c1XJw1wpx+2CcPxfwD1r0xdN47lr1hZ/Qtg7ba/9MkWMhv7PQWczUwstrTHgzLJ1v8a3f8F285Y3/lMuzSzx76jhPPfopqhYYka/yMOT5SoaAYuYLpUA0BRLz0F+o46Tgpwu9JgjDIvVUtEZpSjlMFR1EDglhLIYEOe1Oi8NHDvC617+WIO0pq1RJqBUhsxwEJEBweXmJkifjOaderhD5PpcvzfIHv/db1NyMcq2MWAbL2hoYKZvDFhdqOZtlg64KmXMZCavs61jMPfaM6lgdfM1L2HfbbRwa2cUuva4cn/ThKlcWZ0k3Q8xemfLBW5jaNYVxdYHf+qmf4tu+57s5+LrX4rd1zp07x+zCed7x9rfjuS73fuOLmdm/D6NcIkgyVbAquWWFtVynuAeKbCQJtGnG6NAwu3ZOMTU9rdy6gjigbKywMnc/c8vHWesMsdK7A80a5dje/dw2sxtbDrt2qJygDBGiq2faz4NR1fjn1hbU3EoFMnbRLTnMFLbS4mR0/ukN/vi//CV+d5M3f+89HJlxVU6JOijLM+6700mVWSXEy8FE5oXKKcmJRXgv64DToxFf4srmYzSTs2T2hhLlTlVj7ihvEBuFU518Sie2VNaIfzFi6ZSPm9Qx8yq6GSh6kN/QyAKd8RiapFzxKux/zRupHrwPrClwJsB4rjvQzda3r9zvF9Sz665XxcogHPycFhmbhNkq6405nr7yNMutq2w2r5CZmziliDBpiexQzTNxc1XTT6zH5bn0w6z63mbXRL0FH/+51MPigfdXmsGCrn5+UED5h1mFvnKfy9f0J/ufBfvX67vFcOkPGikCSfBTmvP4J5/mI3/zkKpSChfAtUoK4IufuOWKUC3uA5ZBxey5A+/G/1KMMxWwVPjCi1uKtL6SMMCUqoLlKRfzzDAJsoi5lfO0Wue493nTvPzFh6i5sWqbZcpaUbiVOpRcdNdCl8qR7GlphpvpJKGIq0yscpnNnk9NFvLcYt3X+R8ffZIPn1phnjHC2h6aiYTJWJRFqCkCKAH7cvgQXw/NJLZcJvcdYMfMtGrTGXqC3+uie3Ul2lWtXjVJC4KC/HxBPdBUS7gQzn2+iuMXANTXDahb3wAAIABJREFUTgbX6ROFU0TBh3fydYaNC+zfs8rUyEWc5DwjTkruS9laNAUasVT1pUGdyMGnWLSEPqX8x/vVVWV/qjoruvIA39pnLBL3irpjAVSl3Sg0nYoWMj3sMlqyVYXftjpFiFAmdokammkVvMMBPaHvalPkBNx8Ag+oIEXl88brxntbCA/drMTa4+s0ntikvG5TxyXK28RmRKbLpl5Gz8QKzy922z5/e/CuKqRIbP3imF4voDWX0ZwTP/KYUsVjfHKU2kgF3daQ5NlnL5xmfHKMStXGMbq42TDBgsGlh5exVquM5tPoiUOUR0R2QEdrUApl/NxcFH291nz995SRkJBQtjx6WUpcsam9/mUc/v3/R3W45JUy/qMkxRQqRH9juJaELPQpNR4K832pRfa0Lu995H/wjg/9PnG9R0u6bYZUZAugX1iJ9r9E7oDO5uamqgiPjY/2x4U6aaogF7mHynv9GtgvugvF+12vc8vfSeiVfJa238LzPDW/HKeqHC0GQF9pRbK+M1iRIFOA8qyf+fF5h9Bnj5VizBaf5Jod1XVu7GAcblFQu4Vhe/OB/VmvKOh0RffJkFTx1MYJSuwZOsrc6Qbf8arv5XXf/hrOzm3SDtb51AMfJlpboiy0KxXKVVhfSviUhGeJrsiPOmLjUpgcxMLf14tMFLtwTlNPVX5GNBCCSM0izyAKfFqbG9x952285jWvRhMLTwPCro9r23TaHc5fuMCdz7uTIOgxMj5Ge3WViuOweHWOX/3Fn6VWyqgP1zEFnKbinpPRqBss7nC4rPfQhysEnYiqX8Z6ZpH86jojkxMkt+6ko5vcWt/Ld93xMj7x3gf43rf9MGevXCBc7jGqTbDj9ufjjQ9RarZ57M/+nONPPcZbfv5n0OvjnJ+f46mTTxEFkco/6QYBuusS5hleqcKe3XsZqtapl6uYRlKYSigReZEJIeYOGxvrNFoNdaCR96joVzhx4oNs+i2urNdJvVvZf2CGozsnGKMMkQVuV3XcdJVmUTgLDcZJkYkshRiZF1IkMTF9E8rSjZTDezFeg24Hz6hz/4dP8573v5/6ZMAPvuEbqVoJZcfCkmGf5Jimi1mukQY9fF+KYbI/OqCXlAg+dEOWkgtcbjxMoJ1GcxbIxPMdnTEj4Z6hprK/lfwJ2ccE7Htdj3zFZO7EJm46UgT9lVuqW+RaVeXaU+mmqtvdqQ+xZFZJrT0cOPRSSodfAd4M5JIfUlBdrl1qURrMvqKw95Vz3biHXFsE+pkdg/+WDkpASoOl5mnOzz7G/PJJgmgV310n0iUxXbq9ouvJVOe3MOswlaZCdBa5oh4X7meaAH+1//b9StVBTtbkwjFM1uTi6m+Q/Xt3LfX2GmVxu72rB8WOz7fLDvR1gz9lRPeFwqLlUl2nArcU2pdibS5Co4pj7+AArIo0A3tqBaJupEx95YyMr7BP8iWA/X4Ba+DcoJYeae+K2FLoH+KUEQrtwuLJh5/h4Qc+A75UaaVFLxXTwtNYATQlRBW6i1SACvtGEdIqx2ZlUyjxzEnhRiOLp1HCyTRKWUSih2w4KXGeU8stqp0YK4/oeQkrmcasD6eaDRwvZCS5zDfvL3N0yFKCyH233IJVtmj1mmSlIZXSK8mOriZ++IUYF7tET3NpZQ7N1ODM8TOcXkp4eBnOxCN0rRqOIcLABEsdIFxCraIi7TVxtjFixXsN3Rr1XXuY2bMLl64S6oroU6RIqVXG6GyoKWm7wzSDHMcUjnRDya5Cw6JlVfASadHenLevnDVEmCOHDwFJekBiiGuviGvLlOX/pauMaI9zz65PMzIinuJNLCsky7oK/hViSLn3/XTg4iSybZfaqFRhwiJPhSstXOAWZbPFRC1nqu4hPuGadFWMQvexXZeQVqQSkmIXbkTKgEaATVCIwyWrObeo5HWcUzlPP/wZjI5BOS5hRbbaWNWSoroe0rWRr6LroI6PyhqyALHC2I3iTLXqgzBm9XGf/KJTOBoJZUwKpmUDd8xh4vAYT88+yfTBHQyPW5jpCiP+7aw8nrJ+so0r3TBxT8nd4jNKC1fUeKnQeG7u0S7LqXjKC3VL9RSEwq1DlIRMUVYHysdrIW/6q/9M/vLnbUmYLwFJCsLLOJHfR88I8Xnvo+/mTz/0x0S1Lq28gS3aA5V6esOluKqFAUCn01YJ1UPDQ1sY4ds1Er5630eeiSHFCqFh9NsV5cii1qpweOg2Ljy9yTe89I1807e8jqudTTSjw7mPf5S1448xZuvK9jIRtyBdnNLEicbCSMRyN6FhipUkGHGOE8pAlqA5hygTZxsDvdVVB4JW0KYyUsWrlZicHmd6fJxbj96ieMrqMCDzru/N/8inHmb//n2Uh6qU6xVVIUbsdrOU1StX+J3/9J/UyXPCLpF029jDJS4kG8SHJlivGzQpOm2SwFpd0mg9NUfF1xUvf8drX0D9trv5gVe8lbvyKd7+Uz/Lq996H/VbXsDaZkrNriig2zACymlMaWmdP/x3P8crvvv1WPfcyqnmKs1mS+1DciAVDv/05BTTOyYZHx3Flo6jjGOBnZ9nGg6E+lJB73Qkp0RA+GVOnjqOH2X4kcbE5B7uuvseXNtTK5KETapFon8YvelIVQuS7Kt9EbrQ+2SvDGNip8yapvOhM7O8+7EnGZ9/kDe95BbumB5hVDo4kYdhToNeJxTxsLaBY24S5nXifJR2r8UDy+d4YPEZ6rvh4I4mY9pJvHwDPUgYNmJunZL708MRh6FUw45K+Asarfkcuo4SzudRhmbIAaEvku8zyos1WICr7PsFPI2Hb2Pi2Ouxdr4SjP34UYxXku6yjLeCvqeopUr879z09nwpL/jsna74SJ+tilIWOeoRyesL00DZNFOFVRRukRTATJy3EmU1nNIhYp219jmurh5ncfM0SxtnibUWmiUdXllLZRR9dVwDLDco7FxzcisqAip3QYnOMzm4hPip6ChHFG6p5wlJ1CK2ckJLNJQapVSIThapJH3nMT2xANd0SolFOZT9V8N3pMMuOEnWl682gfe2josvEewPhGX9KoM8VBUso5uFESxw4cQlPvSuB+hsGHhWlV63SakkgEU8rL2+vZRYrYlXt8BiVYfqCzbFyURxcwrLPS1D3EMk2Ep5wcvDz3qs5wFhKNxqsHtyZs5Yt2EpydmIlZ4dT19nym7yyrv2MO7mHDpwkCeOP8nMnimCoEmQtDB0W6nixX5P+tWdEOaaKatphTnf4cJ6yKYPoVkmsqsEVoWeCKH6ftUF4CnsB1VFRpeDQ6QcfoZ27WPnwYPoWY9hrYWVdkgloEsQb25RtjNCzWRTL9My62oQl5M2bhap9+zpZcXv24o1lqjzZSHS06qqZqZGt6jSJyZmXqaib1AxL7N/9AK3jZ9SqXxpKmA/Ist8DHEoUtX64qClNrntBvvKRUXCkUxl2Sf3RUs3Gaun7Bp1cLIAUxI2lX379tKXio6JcNSlQ9CvVouTQSrJngaZ3CfNw+g6LH1oltXZZapZmXJeURZy4hIhm5J0McRvPRMwJRUWVdUf+OcXdCNZ8OMkU8I2w7TpraasX+ywdrmJ0a0gEjXZEMK8izOpMR8ucuiFo4zvLKlDmb40w+yDLbIlk0peCGULsC+fQTbNnmrnbqW6JbNLwL7TB/syRYXnGyYxk0aFRhoxd8sYr/3L3yE7MrMlsK/6PmqMFIdCOcSHdHnfo+/hHR/8I4JKlzYNHEOExp9LNRq4fUmqqYChUrmkuN5fv/5+d0DGoplqCuwLvULGqxfb1LoV9ngHac9r7Ji8k9e8/i104ggzDzj9sY+w+NSnqYqXvpbRkwOhoRP3QioSRJVGyke9a6LAvnRs7RhG3IoyLLjlzltV8uyly5foGinra2u8+bu+m73Tu7CFh61rdHpdVtfXGB0bx3aKjpHqZGbSXPVUuKDYrhq2AOhQGQRcOHGSt//+f1XUFiuOyZIQe0eVRk1jddykUdfpKlc1HTfUsJ9s4Cyk2D2N9aDLodffx1v/759mBzsYW4Mn/updLG2c4lU/8qOkpVE0sVbWLcKSpooww1nOR9/55zT9gOrRAwSSy5DEuI7Lzskpdu3cqehhRb5IMfNkX3oOJ/+zHp9Y8krFv3Cay4l6i6xtLHP67CXQHY7d/jzGR6fUT0lAmXov4WsIkrxB0/UFR0Uf7MsU60epYUllN5VDvcGzq2v8t/d9kEudDt952yUm9UVsv8UOp0zN3km1egy7NEOuOUThJnFvEaJLhHGLi80a77ygcam0C2/IYF/lEs/fdZJhdwEjDhnWI46Mr2KLkY4YW/Q0Nuc6NK6CnZg4uaNURbK/i4B+UKYvQLXqYas9f9BplbG6mVVIqkfZeeTbqe/7FjJzDM2UhN0iB0HdHlX5LQqM23k9tzY/WIv6hy/1Dw247QXSF+tkWedzMSCRqSPPQByPRD+hnK56LHVOsbh6icWVC6y3rtAOF8mNDoaboFliKtJTHMJBz3M7f58v13tdJzT29wZFrR48/sKNTzqOEpCYmz1iYRNQxghdqpGDY+RkVko3E7qTgRfZuLFoPXVis8V6pUnXCVRxzY0Fq9hEhnQwpdAhdtxfLcemf5An+CWA/cGg77dTitaKplIIVUtR07hw5jLv+bP3oUlFPx9SCYmWJ168RZVEi0cxUq9YBLSeWqyvV/b7AU3CNxUv9TjEcy2am+t0m2vEnR5JL8JwLLzhEp5Ea0YZjl2nUx3hXJxyNUmI9ZBS9wL33T7GP/6WF1Fzch771EO8+Pl3cfbZZ9g1M8XUjlFoLxPGEEQSbiNAyuXi/Aa//+cPsK5PEtQOsq4NsSJx5VmOmfrYqrIgYl5xgxFesamEa8LTl0VXKr/C7x7btYudh44oUWYla1HvXKTkr7BjuErNEw43LKzMs4yNv+MgV41xemaFStyjnEgVXu6QR2hKBfnmFXY52apFNKuqalfhfyzdFlttzqX0BLsnZ7l17waV6Cy5FmD0k/WSpIclm5I6hBR/qs6KJPBt5yU8aRkDci+lWpO0KdsBu6c8ykaAHvcoySanbP9ucFzZhs8wAPsCmAs3IHnTIiDMkaTHnlgTumxcaLL+0Tmc3MIMDbRAxxGOvrLVK5JMpaovFXZDicQL+lVhQym2rKIzsMh1kziXNGQ50FnEqUu2Dul8TjAfkrYi0jQk8XyCcptDL9zN8EQJL45pn6mw8FiPcreGHRcJE5nqO8khRRw1JD1Y1RRvemcStTHquOrAUPD0U1MnTBOqucWGkeK9+T7u+tW3kY0Pbwnsi02cAvqD1oueEmg+H3r8ffzJB/4Q323T0VrK4UMbGPTf8EkLW1mt4HfLqDV0dXj++vX3uwMyGuw0VzS8yMxVYrAtnP2WzaS5EzccIeqUuO+V38He3UfobWzyxAPvp7dwAdeMiSSoyTZURkIv6CphrNTzczsh0jX1JY9T0sZ/8B9/D/tGd7DebvDBT3+cpxcv0pFcik7EW7/1DRytzzDuDSn6XTPosNFtUB+qqjRkPAc/jCnbHmEnQJeqf9+CV4oONcvkkY99nIc+fD9H9+7n/JnTLDeWiIdNNms5/kyFVkXohsLG0rA7Ke5Hl6m2bLLQpGfY/Jv/+Ivc9U0vJ2ikDCcW+vwcf/07v8Kr/+3/CVM7STKLVLfJpZ1qZorGcuHMaVobbSzLoxv0qA1XObhvP9PT09hWYeoge5xcg5knxRvr8wDzgXbnxlA1XfMVJ16qj089fQrD9jh8+BiOiKHFvlWgr3IhEOR/865dgX5T1YkpwL7AoxQ9CVTRfHZ5geMXzzO7sc4rdnyEHdZV8qBF4vfoNDUqtQNUh/YSxTmb63MkwRqauYlRNYnqe3jKuJW/esJnbGwP37DfYij9MIZ2RrkjVeKIO0YjlZNDL2VjboONq22qRl2ZB+TSLchDDCPFTMQiu/h91F5/bT9T/cEC8Cv7TYtmYtExZ9h995upHfo24ngMw6oVHVRZI7L+qre9WL8InOpnoFyfhQLsr1tYDqgikmirabbK8pElUCiRMR1yNmmnV7m6eIr5pdMsN08TJl2SrIduJkg6caI4+8IGKCg6xarX1xT9/ab/V8RPF05pUqgtsGFxqJNCr/yXUHUK4wc53NqxYC6DNLGo21PMlPdhpClrzUW6cVvZMo+5M4zrQyR+k9X8Clfqc6yV10m0nkxbVTTNNAsnMbDS7S9QfkXc1O37EF8K2L9+bhtwp1RBTlEyYHPR591/+TcsXFjGTqv0EgujrhFpS2hGGysTALUTKy73wb7w1Jz+gBDs0F9Cc+G8p3i2odwZGhurTIzWVGCNZZUL+kQW4yrerY5vlDgVajy66dNOA0aMBi/e1eNH/sk34gpPLky5ePoCLziyn7m5c6ITZs+xo8pqLlXtRKnsm1iYNDa7/OlffZQnZ31W8kk67jRz1RkVQ24j1bBIcelyCRtS/G0ZvJly4MlNTekFJsaHmTl4GL1Uwkg61Pw59seXeOnBMe48MENJJQZGNHtdPvDkGT65ptOefiGr2hC2hHiJuFE6XjjKCeXz4KXPefzC/5eVRwV3qU1ZTs9Q0nK8eJXJytMc3XuFYW8WOxUP3xhJPZKoc3UYVo92wAEU0C9dtG0G++IAI0E8EsJCgKv32DnhUXViDPHSVwA6VVH2Av6ujYdtGOzKf0UByiLkXtlBStfIADM2sX2HvGlw/IHPMLzg4Wg2eqRh5ZbSlUhHQsCTAvuiUZAtO5XvFTdvEGaUq8AdqXZbBGlGp9ujpXn4WgWzJwFdNiN6mbLkBAQBQdwl1AOGp4ZwLI2SH3HxUz16F2RzHcZSbhkSoeMULUp5rgrsb423GgvY10WHINWoInBJXKckbMpONOathFt+7geZ+uE3kZXKWwL7ReLLDQcNPSXUetx//IO8/f1/SNtq4OudIsTlswv2ykCpnzosgW3StYtjtM8TpLcNj/1r6i0KsC+2sLnitguNz0hNKnGJoWyYMXOS3qbGSH0n995zH6tzi5x67EG8vEWe+yRGSqzAvkY37OK6kmURETrSjcwJ9JxIKnMpHCiN8NZv+U6WV1d4x0ffy4KXYtVNnPWQ77r1Pv7pva9F20iIpUvnGMpzxHZ1lZURSjaFYVEyxD4zQtdt5f7T9aXDCBXL5twzJ7CTlMO7d/Gxh/6O933iw2w4If64RW+HS8eVeSiF0RytEVL+uzXqUZUgtHjFd7yBt/7ovyHOLfw0p9tqsiNLOfH2/874Xbew+5tejF+q0BSffN1mdWOFywuzLDVW1FyvmyV2DA9z9OgBhutDnzOGBm5bAsy/UFV2APJF/Ho9JFLSv8XzXD64xcLyKkEQsnN6J7Yk/0o3Wx2ChfqyFTQr8zBVmSMDXzDlbJYHbKzO0WiusvvAHtZaTeKT/4G6Po9lypqn40dSrBoCrUoYSZJ6iGcn+GaFprDNjTUWzSrzrRn2Tt3LgaEKa4vvptF+DCftYTW61NptzCyn5nj0NjuY4vxkl4rwNWVzVeSLiJNSodkZHGAK7ZbiZytOedFVz9M2mQktY4Rk+F4O3vvDMPxCEr2m+v9SIDJkUMt1c7nSlzj3xV1s4J7T70QokDOw2B3wwlU6nzrtCXkxokUvW2Vu7WkuLT3G3Npn8JMlMHxsT4TrMUkq7oPS6TULf31DAhnFRclWCdOyvqv79VVxSedFKLPXbT7VETQToG9hZAXOMlOTXY0ZSgyRpy7TYwc4sut2Ar/NenOZC1fOMTQ0xuF9d+OmGpvrl7nUOMF55yJr3gqR0VGC81itdUW3QIH/m9e/viru8v/kL/GlgP3rnl+y3ytXvX4PMe7Cn/zBO1lZXFXCTj11CIQu4LbRvA6mEaF3JWVvGispwL6ikqg2vyAA4eQVZ0HJdRHvZ6lSXLl0gVrFY3RklEwAkrTOdAtbgR2dTpaz6Xg8vNpkXrNx0xa7syv8X9/7Ag7uiHBlUvoGF45f4IUH9tAKN3nq8hluu++lJLlJEOdUKjXlQmGEPkm7w3s/8EnOLmc8u+GynI3RrVSJLY8QW/HHcsMrRCNSKRVOvYRnmQaR2JaVLI4ePUJ5ZAw/DBixQqKzD/Kj9+3jeeMGXuLT6bRwh10amxv03Cnuvxjz6dYoa460VOX3KsSPsT4Akzd/tGaqzNeIzIhIdszMw841rGCZCfcit++bZUftDGY2h0TdF+m3fdGtok0V8dwFj7KYMcJz385LKiJif2cbCVbeYriUMj3qirwTU4S6MiYyWfgGAp3tm7kDP36pMCk6jtKQZEpgWNfreN0qc49dZvEzi4y1hxXFwFSiocKyTw5cQmtSnZu+aFpSIz8H7IujhtxdXWhdOp2uTyNy6FEpnEuU6KhwbXIFcMshLY0ZqlRwYk1VJ5/6yCJ1fyeObymIL5vKAOyrbppEoN8g3Ptiz0iorjK9pOI7uJtyfNAsSefVuGiGvOwP/l/Kb34VGN6WHrc46IizVWFwk5DqCT2jy5MXH+U/vv1X8J02VHLSRGh6N69QFtWg7XvWW/olvgpfJHdQNC/iey6tbSkUyHi3IgsvchkyRqibo7hmRa1hkmAbdVbQsha5FpKYmdJzhMLIFABiFF0soX6pDq5ogCT3J9cY7mm86sjzeNE99/JHH/hrnu4sE1khdV/nJRO380Pf/GZqgYugNzEYTA3RsGjkSagOm4bpkPdSyoZohySkDkzbohf0qLouQbNFScz/84jf+6+/zafOHSeZcNBmajTclMBMlcsNcUq64WM/0aRKjWptmh//d7/Avv23qwyLhaDBemeNSd1g5MQ897///Xz3v/5XrI+N0qjW8HB45rHHaTTWSF05hOjsn9rD8245pigF/Xj3vhWOmnzXRs5AM/rFRu6Au69+aFAl7mt9ZDcVRpMs11IsK/BeH/RtaT6Inax0fq+DfeWl//+HaS1fPUvZ0RgarvLEI5+mkj+Gnq8rfn9uOsSZh2aMkucV0sRUWQhR0CXWyoiCNzcuUd8ziW0eZCifZiSN8P1P8MgTf0pF7+F2Exw/VTSeseEqUdhWnSBJiO52A2yngmG4ioITZ5vq1zd0cf6Rw4asHwKuEyzLJg40LLMCkYzDiNiTVOFdVPa+kal730pmTBDKGiaaBAk7izM05+brypcyxaO4p4peyoEqN4qih+QmCEdHOiaSvp0lhLGPKYYWBMxtnObM7CMst87QTuZI9HVSo0NuFHaZqRgEXOsEFc9V9kC1CygaphCdZC8Wce1XC41RDnjybAeF274hihyshdqVO8TdhPHKBLeu343nj0JSwdTLTO3aSWXHEHGvxblLF5jZfwDLFWvfmG5jlUtXTrKQLxBXxMlLiNsdOnaLVWcDoxwTBR0sbXu1HF/KGPrf4LVbB/sqqU2tSP1TugCnAi/ygXc9yOMPP6lOb2msq9Zs4HYIvTaamWJnFna3hBeKs4K0wATQifirP2n70d3y/rKGSwVILBlnL5xhYnSY6tAUkVAjpCokXNDMJtFdGobFM411zrQ30SseQ/5lfvg1R3jJC8ZxWSftBcyfW2Qor3NwcpLYjDl+9SxDe3cxVhslEM6dAFA9x8sj6LT45KdPcrVT4X1PrLDh7EWL18lsj8AZo2kM4+duXy3eT/RV9B2NWEvZvX+GqekpokzDMjRqyTrlpSf5qX90OyPBAiUkjTclFrMFv0fq7ODjF1IemPNYLu0nUgK5VHFuQ93ATbYm3rESqfqmRFZH3SMtreAmIdX8EgfGT3F4+hJV6wp61i5CstTiMuDFCwgXGFoo44usPaEAbdEXdaujXDQF8uzyFiWjzc5Ri5otuQZR3y1IPk+xuG43+CuCUcWdpTjLyD2WKr0svZWkiteocv4jJ4muhJRD0T3001sHdXs1Xgtq0aANLYFxBYf3emVf3lGJcKVFawh9J6MXafRinU6S4ctRTsKmDBkfGWbUoUrEZM2jFNpk511OfnyNsWwPbmjhyljIfJGQI3eqiMSKBoZ8N73zA76kVOCKbICiniYe/6KHvGBHvOztP0vlja8ATVwwbn4pH3aVEixPSvQhiUr0Pd88wy/87s/TMZt08rZy1CkOll/8Uk2lr2P9m92mm35fcfaVI44IdKULVUBHG1v50RuRoSgVkkmQmY4S8eZZB8Tu1RRAXqSJJ9JZU97eIvgsXFbkEuq1fMmYr4YaB0pjfN+b/imzS4u88/73sWF2VOjcWFjiB179Zu6evkXJS+RwINVqWZ/Ex9/xPFqNFlWzBGFGGCYq6yGW9r+p41omfqvJu9/1lyR6wCeOP4K1c4hkxGbTjAg9TWWViO5Hlovcj6iuFzxxzxrm5d/4bdx377dilD2OL53lY489yDff8QJe5u7l7T/5s3zrP3kjU9/2aj7jB1w6dQGt1VOH6iAPmTm8nyOHj+JJJ/fGausN4/NzxZxbHLz99GxV9LzBRfN6d2Dwt1tlcavZVwj3+6NDaIlJ2KS1sajoPJ6hc/XSJcJokXLNZWRiB9WRcQyzQhiaGHoZS/RocUar3aK3tkkedsi9gLjmqEDJSqvFhLHBhSf+gHbnWSpid5rodMM2XsnFqzpq/ORmoqyFxd5ayyXLwFFaKLvkqzAp2/To+b7S76WpuP8kao0gcWhuRozVKiJjJrNMVoIyjL2cvS/9l1C7hdDyVCFIDDEUIP98quibzpAv/AJlf99/LqqIobTP4lAn9zdSX2KZ3EsXuLj4MLNXTrHWvkSib5JbHRKt23cOG2gRZLEV8W2R5TFwyBo4LBUOZX0qpPLN/+qo7D+XljQQOKvsdfTcRUssok7CaGmcO1r3sL96JxVnkl6QU5pwcWoGieTQ5BpurUJe1uk1e/RWGug9CRVLFd0wD9usb1xmybzKeeccfmlVmZKYqkv09esL3IGtg/1Mosf7XFtlaycJghmceOoSf/1n7yX1c2zdU74nkR0TVReJ3S5IsEYwQrk7jCfzRyCC0B00Cy0rfJsHMfJ2WUL7AAAgAElEQVQC9lV4jzgGkHDu9An27d6FLbx5Qyc0xdFHsGqFBlUuBBFnextEegPDX+IFYx1+5q0vV9x6Iwu4eOo0Lg4Hdx9Gk8q1pbPe3uD4M0/yDS98Ae7wBKFU9aW6ErVoLM7RDmyWs0l+46+eYMHYSyldJU5TIrNC7Izi4xEbYoUopTThfxdBScOTo+w+uEc5T0SJRI9DpbtAbeUpfvI77qQarhQkEs9TGn078sEe45OzKQ9cdVlw9xEaZh+IpsS6rrj7W9lKxE9bTl0C9iUIRflrJ2tMly9ybOYUE+WL2PkmhtBjVHW7b+OmnGgKgXTxZArgJbQUAQ7begnYV64T64xXI3aP2dhpF1u1Sgf/dj/EZ5sXvwHYV8U6Zd1afFmmjd32MGc1zn/4DF5TEmpLfR5+f/NVLdsb7Ir71ooDF4mBQLe4V6JLKHIEhG4mog0ZW2Ij2U40GolJV6LnVSZDjJP5jLkZ42UDz7foPOUy+3iX4XQXXiI2eSFx3iPBU7z9AuzLJtK3kbwZkO7njsln7BtaKLGg+IKbcQH2Xypg/01bB/sDfqv809J3kDTfDi1abPCTv/YTNLQNQr2HZDXLgehm19fB/s3u0Na+ryBif8oO7qnKR1BJ00IT0VRlVDQcaS6mt9IFEJFgqGyMZcymMnavWf6KjbBGWQ6hNxx25d8QChjtiNe+9JW88t6X8pH3f4i/m32CRMTguOwd380bXv46ps0hKomFneqEQUjH9xVAdAwDO9OZPXOBv/3Yx/me738LlfEh/DRQ1Lq//qu/4AMf/SDGmENWsdDHZb0PoOoQSlZFIrouUwk1VaCTgEr5/52cO2fu4nUv+y7mgwb3P/Nxzlw5x2te9Eq+89irOf/Od9Pu9Hjlj/4ID1y6yvzcCjXTwYxCjhzdz97D+5VtrhxSZa2+2VUURrayQheAr29s2zcSHKwYN37vhmLazf7x4qjd11oVh++iSiymC6FK9hV+dGN5XVXcJftAHOwMScw1TULfx9QNvFIJzbbpRiF2LyDrBpSmdrNu5ISNywRnPkbnmXczZF8iT7t4PRMnM+iY4ry0g8wuU52YINQzNjpFdkYa5GSBxtT4DEEwq37tKJBOgIXn5QThCpbs5UlKnrgsXm2xb98uZRZhajntUCcs38Keb/rnMPVSYuUcJPt+Tx0Y89y5hhluepu2+AI5j8p6pqryyiZTUsq79FhjafUi5y+dZHHzJIF2EU1PMF0xKO0RJL4qnshnysVIQexLZe3TujeA/Ou8/OeeIfuGktu8323xV972lw30l4MMgMK5UR6/hZY6pKFO4ueUjRq3h8/njqkXMVbeTZrbWNM1xHF2ff4yI0OjaJUymaeTdzOS5S5OV9ggFgTiwBKzvvAs55MznK+dZcW4RGp3rnVStv0X++p4w62DfRFyykSTSSE8SwFoVy4u82fv+Gs6a4HyAtdSg8TS6JV80pHzpHZA7o/hNPdQ98fxspay4ooN8Q0oY6hgogGFp6iS6lmCrWWqsnLq6ae47dgRNH1ctZdDs0uqSQLpCPNZncfXmyxoLYadZfam83zfyyaZ0K5y4vhVJisTPO/YLUxNTUC5xHoikg8bL06IN9c4feksUweP4Y2MkCQBebDB4sUz7Dn8fDatffz8n36SE+1hxBMzi7oYsY8lvG2zQs8eoqV7xHZhP1ctGew9sh9HqhOqVWljJSGj8Rqlhcd5413D3H1wB0GcEGm2CqmpmzGdzOYDJ9b4dHuM5dJBxb8UipOEyFwPn7r5SBPLPVmqEok51zWcrMeQPsfB8VkO7DiBm19WoTnSeVFbiwL7RbW34LAXNpKDiHYF9lXWylY3spt/RnnOWRxTtlrsGc8ZcSPsxJdloBDayPY6sJFTnM5tvPqBTsUBprhPwveTcey1y6x8fIHw6S71Xo1AxMrXRFPXDzxF1oN0B4ovoUooMZLqgvRFSYqvaijAHws3QSpX4qikS/XSU92oSLpJirKaY+UpnmgH0gjbt2h/RmPpREItmVRVUg1JUYwLsC9OVpL43LcRLdyHv/g1qBHKcxUKRvHwc+WBL8Lti1YB9j0B+/rWKvth6hcJ2eKnrmV00zYnLj/Np09/kk+efBDf7tDN2pSkwqecOL749XWwf7M79KV8XyqGBegvZq4UVgYdqb7lsRAIMtEpiQg/JNGCIq1YCfOlACOV02KeqG5BKvTJIuBMHWxljAsiz3QmtAr/4tX/mKOlcf7koffy6XMnSTxbHUdv3XmQt7z0H7HbGGYo84h6Ca0wIoi6ZFGoNAOPPPRJDh05zDd/+6vZjDokdsaHP/ohPvnJB/HNkGSHgH2HjpkQiE2XhEel0sEQKoRoPmR+yVeCZ2i4zYQ3vvi1vOS2+3jXY3/LB564H8uzOLrjGG945fdzpJnyO7/067zye3+A2UiMtiwklO3w/j3cJuu3qSs/c6Humab9Oavf566GW63Cy7O4MXF78E6DPwdzWf6UOXPzeVO8o3RfChpmIeQRp7BEWT+KUNYQC+mVJrXhksqWkBNBFgT4zVWyoI2eR9iejV2vkpomvWaDilMj1oZJXRO9dYpnP/J77IjP0/Nn6YUBpUjHSXMCJ8Wu7yFxdzFz7B60UanQtomDDkFzE3+jQcm0aK8/iqVpdNsRk+MTxHGDJFnBFftsSQ9fjzEZpjpuk+UtPBmLaUrHGGf6eW9CO/IGUu0WAgkwc0PxZSFLPQX2bwwv/FJmyee+tl/8UkdgHz9fZa19gasrT3P+6qNsdC7hljMML0PWP2H5xKnQVXKlyRBjhsJXuv/sck0V1voLbj+vpvjvwbwcfAb1t9u3zf79bsPf86cLhoB0oAU8xH2barm3ot+yiX3IQh0rc9k5v4dDlcOMl6YZHp6hPDWJN1TizNNPUbIMZg4egfoQaSck3+yQrkv2jqasaokjludPM2dc4UL1Iiv6LInTJrPEM+zr1xe4A7Par/36b+RxFPG2H//xopUlVcfPsjBSUyEVdb2k7Mkks2iu9/jA33yEzzx2EkfCMzJHbRZdM8Af2iQZO6uqLdbGLpz1fZSTESxjU1kHZiJOQSZswT+WyHqpWapYe0lU1VNsPePk8Sd4/p13kOSjRMplokuiJXS1CR5fTpkVga7rM5Y8w7dMR/z0v3wZS1cfp1baR+Nqh8bykgotqu+Z5uiLX07Sidlll4mWVjBLFZY7LZZbTYKwx66xISaqJm59lOMLMf/+Tz7FqnMHC9YwtpFTiTaw/XXFswutIdpWlcCrEegZu2bGGZvZiQgOJJxGT0RoG+G2l1h/5m+5Yzjk/3jTa7FVSJFsqOKc0+PJS/O864lZkgMvYUU4+7JEZ0J7KgK3hH+/FYFu4ZKZFXaZuY2XrzBZOsetu68wVTkN0SKWVL7EZ16pqgtEUGQeDHIOClqGtGsExIqN33aCfbGqy6IeY5WIA1NSWV6jJGo/ESkpVb1BKp0GARV9f4ltm7bXwH7x+0kom9h05bFBPRjh6b94kpG1KpWgSrufCFkIevvIqV/NV2O1b00aiT2osiwtePhy68WdQwRYunD2xTdbvJcNCQYTt6QbfJuF2pDIoUF4/1JttRjShrn8sXnWzxkK7HupHINkvAtnX8C+q8ZeoekQGfDNr8FrFODrC5PFoUcqfZUQZo2Ql7z9Z7Hf/ApS3VVbVSGu6r/3NcrBoCqZ49NWv0szavDoU49w/yc+wtX1y2jVnHbWILZCzJKh8jWEMqJ2sqJd1BfBDd5rYM92nRp189/oq+cV6nb0C7nXaB3qL+VQ2aeR9Z+DgO3PhoeDH7/2p7xAAXahzhTjUeaS1B/VIVqoPZLBkafYaSGUQ3yrJRla8Sp19KwQ0an3vFYQuH6wLcL5UOFS5WqNeLHJnZWd/PC3voHS6AgfeOQhHnzmKaxqlbQVYi8HfMfzX859d7wIS7dJDQvT0pSnf9jrKWtOmUNCoVlsrvDXD7yHi2tXlX6AYYelvIVRKbPR62KXSsXekxTdA+EUiVNlEeQVqtyToRDe8srXc9fBu/ilP/8vzLbnFSCu60N852u+j3ur+7jwxFm6Ytnn1LCGR4hIuPvu2xirVpStpGdJr1GO+/0U6RuG3Ofvs25lJn422P9iCG9rQUfFcUySkm/gn6gcDknAzcgyHduwkQay4fqqYm1IN16eoAhHWw2yOMR2HahUFf1QCHnKPyUqYegp5x78C7TlJ6mniyytX8JwMspZSNjqUJo+yMTM88nLB7BGDuBrJdVVLjsGUXuNUs2F9TmwF+gtrxD2YjzbYv7qGXStieNkhEGPK7MrHD14N4G2Qs46XppiRz26kUFYOsrwLW9i+K7vIzWqBVc76WFklYJ3I21TpfcbwOrn4uZi1bvhm4Nnqf5KKDqF2YKsaild/LzJ3PoZTp55mJXNM2j2Jrm5TjdbIrN7WHaFPB1WpgJyCZVMqEgSJKrWZMVXl+5Kjp5KcaZ4Nl9shHz1gX3pbBSaQMmkESwhTBAxQol64gGto8cmz2/cy15zhqn6LoZ3HAK3RKO3ycLV8/gb6+zasY/K0F4qQyKST2nOXmJpZU7tpXHUQhPB/kiPZ5JnaVrrOCMZsdb4Mm4QW1kHPju74Yt93C9WzLux1NdPz76Gmwp8p7YD9b8FvtPQZrVf+Y3fzmXS/cSP/1gRYqVy5Ac94SIIRQGVTKK0i/AhGc+PP3SG+//mw0poJRyB1BD3Bp1OaZ3O+GVaowuMb0wwtXiQamsXbTvHd0LcxMRTnIJE/Z2DVMF1FSqi6yG6G5FkLWwz5cr58+yb3oVvjmM4ZYbqVeY2OpwNy5zoQlsqPcEsz69e5Bf/+YuZrHfo0VGVjUq1jlcqk4kjQ1vsxtpK3CMpkI7mELcyYruh3HmyvISeVKg5EanRIK1NcrYxzc/97kkW7Uki3cLMYwXgy3FI1u6g6Tr50BDtep3d995DIN75pk0ta+N012gszrO+vMz+ffsYktCa1gI7nYhhT6el6azFJotJmai+m663g5ZYeQo4lIZ6LoJVCRwTPuYWBpHYgUkpXlJ6gxFGrFn2TzzNgcmTVJhHp7DiLN5ra1Wj7Z41cv+cvMdkDXYNiwC2ga5Ju1T8COQQVISsFDz47b+KZb+/KAtsTm1036baG+HEe45jL+uUIpdUfMG29er/Qs8hpn92RVDDDSusfjxg84JNJZnEzaTS1VYVEnFmknlX1I2EP3pzioH6FZRNbMG1Hk3kJ6Fpi5Abdvo6ay7s++V/wfAPfScdU47sFkYkRwoD8QnHNpWTSm4UAXdB3uHBC3/HJ558iIW1OVY6yyRmUcFRegsFUousBnFVErcJQ3PwfbEajSlXLDRjkL4rYrjCvk6FhX2NXUWIXV9DIna5Asj7i7NgXbG4lC+5P22nCG17btW++N4guEZGrXSutnPuyMFWxP/SwUmM/iFZigGp5IkInUMn6fQ4ML2H77v3TRyaPsTy/DpBK6akl+ludMl6EY5uMFwpqzGhfLbFbtUWTbjM+Zi1lXkuzV/g9Oosp5NVFt2Enl0Ae9cqMzm8k6nR3Xh6jbozgoOnOg5yUJa6VKw10X2fvNPmzjuP4o2X+Jnf/WU28akMV3E0jRccvY0X7P1O2is6frejQK1jmTz/eXczPjzcP+gWx65idn551skv5zQQXrps7roMqqhHsnqOlUuf5MwT72Gy4jPqwObCItWxg5j7XwFWFb1Upzo2Sag6li4uJeJum8RfZmQYAqOGrsm6Lp3liESElCIG77VVR311fZnJyR1srJ3C1DaI2qvYzUVqQchmI2XD3IV91+s49PLvAXNYtjjCxQaZZWF6JaxaTeEOwyq0C9dWVim+aBFpIg5SlqKvqW9KRpdQdJyQjC4dmly5+ihLjdNcbp5jPbmKRk8FbaqQR6EqWgk9CcGSyNDEKQpig91UnGaygk6mymX9YtnX3ugpZk6Rfvu5l3RipNAoB6UszHjZ5jczke5mbGg3TnmYlWyN8+0zdNKGbDRMs4uDpWOMj+5TuROXrzxLL1rGZ5mWvsKmtcGStsqa3SWqgOlkVKWL/uW4+sXAm/3TgsFkfGzp6usXi9fe2A8qRrg6P+UaQWDRaEoBL2W4buM6Yo5RHNqFYYAmxQtTCCez2q/++m/mEnAjYF9cAZRrwEAA85wiX0q321Nx4RfOrPCu//43rM+tU1Lt/5xIkhst6NZXaU5colNuMLY2zeTSAartSXpWQmBLaIqNo2wL5fWpqkDI7yJetLpYdNoNbMPntmOHKDtV0thgYaHN2bNzVIZ2spyUuH+uxaYjQVQRY+kcr5hp8qrbbA7u97DqlqpWlGs1DMsijMTeTRLYNGxTbC/7HdXEInc6ynccrYyZVkg6KxhOh6yyg3MbE/zrn/8ol8M9KuAq16U5LQmPInxNIewRhAG7jx5h7223E4YtHAK6q4usLFzFrY8wtOuQsjPT3TJ2FkB3g7IWYmUhsVWhq1foGhU6uUtiSnCSEDUSTAmZEf9e5eW7he1bHGPySC2ium8yWTvPLXvOMl56inLW7NOChBo0aBNvabht64vMPKRihEwPW+yoROhJgzwPlKe00JeEtqTCdv4Xgn1JfTRWLE5+4ATlTZdqUiLadsvRLwHsPxSxed6kHO3AU/zPlgpqEXFu3g/YKsD+1g4kMnJkuAuFZySTBjh0HI1OGjGTWDQ9A+sHX8Wtv/RvCE1P2EYqhCvJYuWyk1rS5Um50rjEM6ef4lOPfoIL67OYnkkn7pBZCWLir7IH+geQa05BmXj8m2SpQbPZUY4Wtbq4dEurtV9RkHwL1XH42gP7A2n3QAw+aKcMtCBFieX6Un8N2PcXf7Xk9w8AokWR9ynoNts3beU9hbdfCH7F+UXZoCmuvOyrlnDl08JKbyrawTe94KUc3n9MxTR3Nn31Gk8ojZqmKJCe42DHqeKTy2Y05Lk4cUJ3bY0g8mk6MSfTNR7bvMxCGLJ7760M10dxdRdX91S43Vh9jB0jE4wNjeDZjtKRZW4uvWWybocs9gmMkIeefZLHzj7NhSsXaa6sce/td3HPsdfgb4Jj2wrw33brLRw+sF/55w/q6QXf+GsT7EscVCH5NZQNMvE6tM5z8vH3M+r2mDt7En+zwa233YMzeph22KE+Mo5XGSVKZf+qYugm3XaTc2dOcMedt5CaJdVR0rIYR5gucUBjcxXL0imVJcm3qFKKDbaj9cgXH6E9+1HScB4/CtkISzTYy9EXfz+jB+6jFWRkwRq57uLVdmCVR7FKw9dUTH0opNaYKI6xDGEc9M1E5Lm6ATFrrPcuMrv0FJfmT7IZzBPpbWIJo9S7aCrdXQ4JRZ6J5ECIxktlrYv+adAVV6588orrRgSDA4cpFqrbNxX/t3inLwT2B0GKhYNbpgqwBzcPM5xNYut1gkRjPd+koa8pCqgR60xpO5nWZtjb3kEtclnRNmmPhVzILnMlu4JfaZM4PrqT4DhKPomWFB2X/+XXlsH+IO365p9wkE1RvPLGkNFBtb74TqQ5tCODxkaTMIioV6uMDNWUlXeWdNEIMKXApqVC4/nNPApC3vbjP1ZkedwI9vuHCrXpiM1XKhV+kz/77+/jkY89SdWq9ZPLIgKzR1rK8MdW2By9KFmgDC/vZXxlD1V/lMQMCC0fM3OxUk+1i3U9wjd9olIPvA5avoETbfA9r/t2xut1dbhwKzXctMxjD5/nkRMbPNOt8xm9QpuU0aTJrck8P/SKGSr2HBudy4RGwv5DBzl07AhxnmKo6OWCRJGKk0h/IZf0tUTRguRXdlXbraTsQBt0MoekfCdv+w8f4tG5GTrGCJGZERlFxd0K29RJGLEM6q608nRKFYNusKkG3fjkNNrQBBt6haYzRFOXBSfDlapx0KUsMksRBOk2mVhs2q6qpCotv3xmyRrIxX5TxLRbWTJkFgn1Cayozd7Jkxzbe5ZS/gyetM2ENqSHKp5b2Wt+GS7xfx7zEnaOOFQkSTBtCiFA8doTSbbtx4YPbDK3+yN+vsq+l1XpXQg598BZhtoVyrGA/e1eMLYG9p2wwsbDIWtnDUrBBCWVNt1Vz0089lVlX0CdFqqQkq30P/oRPWqM18TiUHo/tkYrCtiFQ8czWXjRLl79p79OPjairPnCPCSzxPCzx7n5Z3nw8b/l+JknmFudxSnZKoCu2W4xumNUigaEeXS9st8nhalnlwrF2iXoJTQ2OpQrDtW6WC0GXwf7cgek0qWCZoqKfKH7KNC7VPlFUyL2mTJuBXAXh6jrtIDPF3BdiOG27xocKOQwVuRLFMWCPNbxqJD7uqq0T9SnOTx2GxV3iKpXJ/YlCVvoNkILEoAkB4TCF75smngS9JZpjGJT9mO0tq+sWltmwtqIwVIpY13WA31I6UtkA9u9a4bx4SFqJbc45IhNb54qQW1HlwNHqlx0xLUl0WI6ekqbkIWVRc6fOsWZz5zk4J7b8Zya0q2MDNe554X34PZDsb4O9lHFALX6qaBIsbOP0cU6M9sg76xw7tTTbC6vce99r4Buj8c+9X4OHtxLpTQiuz1JYuOMj/HUo4/wh29/Bz/3739F5c8o+m8cY8vBLI64ePGCsqiOoohSpUyn2yX3NMraJp0THyRb+TSJvsFGc5MktClpO+nox7jzdf+anlVlvTkLpsvo5G7c6hiaLV78oiMscntVTauw+S+0aIJNtIbk2nJx4UmWNs4yv3SGbrSBaaX0aCv9iikOVFLsEdMNMVbQxGyh6CApH3fRCxhSbCkq2NKJL2i2BVlIOiJCq1JzdasV3O2brl/2d/rCYL9gXam7VDRAsNsOXl5Xwt1elNPRfHyrQ2YmaLFGLRxipz3D7Y0ZJuMhVt0uVysNzjDHirNG125i2SEVLaUk7lxCjZUN6ctxbXE/VtS7LbZ8BLNdp1EXydE3ru2D/mMoRXbBj7HNwmKHTjvFsTzGR6sMVzNMfQM938SxklntN37tN3OpUL/tbT9WcPWlan0twe96+yCNE8VRe/KJ0/yPd74PfyPF1TxFm4vNHh17naweEU2s0arOY3THqS8dYGh9mkog3s49UssvJmTuKXecWGvTrqySjGySlzaht84/e+m3c3RohqTVpVSx6Oo+ektcaffyK3/wEJ9ojnBpbII86zKxdo5/dWyM7757nG52BW/EZkMsxOKAlc01TM/m0LHDVOoVymUX3ZCFR1LbhHYgQDvoRywL2BersQ6m7hPmLs10mt/8g4d5z7kxmuaYcgNSHvZagp2FuFmPIzvHuWXfLuZmzxOYNuXxSVzbJIxDcreEb9j0LE86j6pSTxJgiigsqykbU9s0iKNQdVT6fjTPEfOodXcLWF88/y1Dx4wiKsYVDu85zp4dJ3Gzy9hRHS3zQBcqjwCtLw/YFz/9qXrOZN3EEv2DpPgaReM4laASWab7Vpb/EPP1c8G+RSmr0zjd4vKDswx3qriBo8KFtvfaItiPyqw/GrL+rI7Xm6AsXti5rzzQVWVf+TLLXRJBZT+f4iYfVF4lC4SA/H66Bb6Z001CprQSbSvn1KTOm//m9whumyYzdTZp8fiZJ7n/oY8wu3CWdm8Nu2qQO7IBZug9oeX0aLSaDI3WKVfLRT1QtbZFmFVwBkWPYGDTavp02j1qQxUqFaEmBf1QHenkfC1X9gVIGH23CoH9BeCXQ77cP7nXQr8Swb08bwH8Ajjka9D9KiqOxZeAE6H9bK+xR4GYrm8zmkpLt6hghh4zY4c4uPMY4/Upkm4RnGNptuKKjw+NMT48ii3uYEITjwKCXpeO3yZLEjI/wOolDKUGejcmT1IS12TZCFmTjq/lMFGbZN/evUyMj6jqXRSmuLbRbzwn/cIUyujAEpvQfitLxmNqG3RVaKAhxn+E3Q5XF5a4Or9Ao9FQGQEz05P9buqN9I++kHJLRZbtXSm+3O/Wd9JWH0PBAKXpjUSlRhQ2cV2xS5XOnHBkelw5+yhr8xe488hRxcNOY0slA584d4G1dpd7XvwS/Ej2VMlXMbF1g9OnTvHHf/hH/PIv/6rK5+sFserE50IHDBaJ554iXnmS5sZZQn+VoVKFNDBZCkc59JI3oI3cQicZoj5Sx5LOgOcqCrFll/viUBuJs5d5INxu3fNZCy5ybunTXN48zsrmWbKsjWXkuOL9H6V4aYkyHp4cFJKEju7Tsnp0nUil2EvuiiNVfvm1lRhG+cr1M1tEu1XYbEqKq5VKV0RXWRBfa6X9LwT2hcIzSJVWRyMlrlZx7pBaygUs1GN8xMK0APteWKKS1JgIx6hpNbpGQMPosJatQUV4jpHKb5L8BbWLiCmGym36MlxbBft9V7OtlGSkGF443ffXX+meXyvmyP8pTg1KkC+mI5RVUN7KRsTKWgvRSI4OWUwMG3hWgJZ2Z7Vf/5XfzMOox9t+QsB+8ebF4X7A7y4ceNI4x2/3+K+//8dcPr9E1RwjCYoSgG826FZWyMd8opENIqtNbe0g3vxuKp0JvMTB1CNyq0eIBKtoylu5VV4gHu4QuBtoZhvP7/FvX/tWxnoelcwk0yMV1iLxQkE8xTsfmOePntjk6nCVMg1u8ef46Rcd5uj/x96bAFmWX2V+v7vf+/aXe1ZWVdbSVb1vklpCAiQPAoMxE8bhwPYQzBgmwiawHWExM5gZOybCE2HCAQaxaWwzXoYZAhMODMzYAxghNglJaOlWr9XVtWZtWbm+zLfdfTHn/3+vKnuROgWl7gbpRrzI7eV7993l/L9zzne+Lxhjz1mMxYxL5L0aIicmdYmcqIjp7fcYjQf09/cYhyOyPGecpAp0qAxdUSQcunWXRmDQ6ixS2Ct8/rkBv3yjQc+ZV5eUyIVKNi9DZlQxTz31qJIQs+QYlJK8+Hc04+V1ZeBUGRspOdEUpxIXReFBC0e0UEZShvgXqMFYaQ/K/2jZRl3RO6SVtgSgLKdZ5cz6z/HeJy5jFZ+mZg6w0xklVYoAfVPsug+ZWt7je8YzxqU6x0AAACAASURBVJyYNZitifnPAEtsxC3h64sM6xTsH/Lz/gX27Y0q+0Lj6b8y5NofrzEXd/FjR3GT7+12SLCf1dh/NmH9uYJ2fhQzNvAViJ7QeBTYFwfdRJmyHGYlUby9CdjX4qyoUTTRMGYQYrYbXK5nvO+//0+x/857+b0vfJLf/JPfZX28RdD2KdIRlFK5l+Bq6F7pqCRPcwb9IbbjUqvVababKtxI6qYcFCVKyRyO4bPXGxKOY+bmu7jicifdHEXbUQ4/ExrPvT7m9/YMfi1ezZNuHxbDIlGyhRJxpZoqrskt21XgV2YzRFc8i7S7qu27pEqHWlC/eDoU6veKJmGIDf3hOj6H/jxqUljMA6XrIB4ZLlbh4ZYNvunRDzHXWMHKpEvr4WEzPzPP6rFV5mcX1KUitI2ptozqREwWK718VUpCs7+1y41La4TDMcNwTFXzCc2Ss2fu4+GTp7XD952Chx5L1cSPu3Uu6Qyqrtdd30cljqK6tpMpJemgyPzK7t4e21tbnFg9QSrGh+22OhzTtzhEbeXQh++v3hNFLOHgYJ8+MDLULQZejqmHliWZEscYkn2uv/wlvHzM0dkuZVIRxyZ20FKdqZSMrY2bHD96lCLNaNYanH/5ZTzHY2npCJbtkmWq7YNVjpQPTK93jVq1yfUv/X94ybZK7jbHUD/2HuZPPUVz+T14C+8F1wVx6TYq0iLHkAtOPGwIlSxAxoi90TN84cU/5dbgGqk/IjR2MawEq0yVopD42AiIPzp8kMXiGGZWKlrRuBFyObvCbr3HOBhrNbVUBoc93KSOZ/kKZ2RmTmonjIw+lVsqR2fh7zuVYI/sMCH6r94l8hX2+Ctx9l/7b6UYqymxC61iJDQpoQoqSrcMl+cubuYpbCAFD5m30xQ7cSTWmEn/rGOBpoO+TXfvIePul+Psi9O2cuSe7L9KjESMQI6M8jmV+0+uTVMlTcrrTcpDqpOUKvXKwgqIjDr91GRvnLPdG6g5krrnsrqyhFmWa8bP/Y8fq4QvqcC+uCYq/YJcGWEEnmTLopQjmtnw6U89z6/8i1/FNxuUoY3r1CmsjLHfY9y9TTa/T94cKLWZhRsP428u46dtdQO4lQzxDhm5e6RBTNXIGMzdQNoQUuX3Cwtjc5//9j/+QRaFshCminOfiStfFRObC/xPv/4Mv3ctZTgTYA2u8l3zJh9591lWvZLtbIztBdiVRVCvY7ii7iJKFDqYlKJ3KAdMLhzLJM4S1c6VwVBNk7BwLKHCFBQiIVq2+cNPXeAnXknYdedB6ejKxWeRWQbd5VlOP3qGsBBTGrkGc+W6qiyplJa9NqjSZkZTeo5WyVCDqOpilQtYAJ2uneUT/npuijm4BCL5+yEa8yIjmWe0yxHHOp/jsfsvYBXP4xkpRtHCKOpKKUD43/d2hO/wsSowhpyaL+n6Bk45xiwk+ZAF2dKa9MLXVxm6Tnzu9fZGYN/LagxeGXP1j64wF3fwY/dtA/tu5hNfzLn6+YhGdAQ/EXdhmbMQOTi59iaVfSWVeDjFDjmGUv0Vzr5aCuV74cg6wrnOMeo+a8WQ8QeWufDBGi/2brDjZ4y9XEkWukWBlYvKhAB9W/1fIMCyMOht7xOOEuWM2e608QMX25NkVdwNc4xStJUdBfbFOGl+voutrK+/AfblvCi1K/FccExyR6uR+Rl445RGbtAJGgwHQwLHZ9mbpV8l3Ih6jLyKpG5TuuKZkWOJ1G+WE5gWsaIW3MMFTxYRScelYl/6GIlL3ery1MPfwmLjiPrZM+oETo0HT59kaWGBmrheTuYJpKJ/B6tP72tZqaqKTJSBHIlzeskORyEvvfiiSiyeeOIJmvVA0Speu+nIME0hpp91Qs+cDjYoOWdVQrzTlVD5p1Gx0+sRxzFLS0tURan4+/c4RbrXoeutez0p50/NFNWhNdWQn6xlqsovQL/ULs1xlVOT2Y1kX826jXu31GyFQZNKZrDsgnG6S831VeIqQ91GIavaxNyvqEizHNcPcD2fYrTGYHSbsWVzYmWeL/3WL9OIdpUqkHfifmrHn2CU+hx74sPgHROJISXnqFZIW2Y6h5jGgDHXuHjt81xff5He4GWiakTpilFlRmWL3LGFnznKtLCR1+naLU71HqGxN4/r1hlnMaNGn53aOuvOGvveFpUns4UVnXSGo/lxjMRU3HMpRG6zSb+1zygYkSmqm6mkYb1cAOnX1/bVgP07Sftkqdey3/pOVAIPMvRcGmR2rrrtit47cY5X8r+Tx8Hh1beNOvVVg/1X4xtNk9fOblNJWVPMD5Wqli6iyaEpZe1Vct7SRdOeSTKr5BVC+bZIbJdxJV4+Ftv9iOFQjGtdpcJ49MjxNePnf/p/ruJkzD/48b8njkcUJJx75RynT5/GEpOnvMJ1fPpbJb/0sX/OjbVruAgQaSgAktopUWOP8dI6yfwWqRfixg2OXn4YrzeDWYlsoIFf+GoIZtheJ+nukrUG9Ju38IojuINFav0WQS9jxc3429/7b7Mw06A/HGH7XaJaxadfusIv/z+f4ZbRYmSMOB6EfM/pGZ4K4IHFJYZSfHQbuJVDrVHDdBw1bDSlwYikqBxQ1QLXBDs9uCOTynJgpV0uA7iWQZaUOE6HP/nT5/nHL6XsOgtK0lKGJMXldkTBmScfobs8TySSpOK4mI8VvUcSB+kCiI35JLRN7vjJRSw656X4C+gq1ZT2MO0EaAlKzdU/bCdQKBQy9Nspdnj42Oc5sfAyTnUDW5EWRfVE5LD0+00dYN/qMFS3hpyez2k5JW4VK8WhUpk9aY39Sa6KKVWktwjs+3md0cWIy394iZlxmyB5G8G+uJtuOVz89BBjq02r7GDLjV5lFIYM60ptflLZV82CN19KFLi39EO4pdJlysWcTjiOjriWVuR1lwudEZff7zCa9zmXbrLnZzRnmnh5iZNJCDepHIfStTHSIb7lkYwKBr0xFCL9VSmaTr3lak6rIa7IHnlqsrvbV0TFuYUuljh5fQPsq2vdqSSci2O2GrchSAy6icVMbPKd7/0go+GYy9evc3L1JA+1j3Olt85nLj3PphHSDwoiNycX80DhABaiVS668dIle/Pr4tD3vsi5mVKt9DFinxlvmUdOvpuj3ZNYqY1bubSCJo899AiLUtktZHGpsKXiqswKp/syiXXyxqnwkGRvpZOph4rzsmRjc1Mt6EcWl3FMSWy1wdHrNw30dcKrN+l2qa8KKEjH6GAyrOcgtJK6wc5ujyAIqNVqSiVGUc4OcS8d+pj9VX6iKutPqHhq7ZDjLNV8HZ8VYJfOp3TEc3HSVicUqpSk32O4H2EKtdd2aC+2qfI9Rn2RWDXJ45jAtSHPiUPRqjcoBBBblpq72LzxnFKUWzz9CEFnhj/+3z7GyabB6pEOketweVTRyx0++De/n8qeJysqDBHcULIZY24PLvLy1U9xu/cco+Q6fjMnLROKUhRaJNkoqFkBxsCiVc7RzGYIki5Ns8v8/ixL/ir1Yw+oa7MXXedGeI59c41edYtBMcapN1nxT3Kqug8vtRn2dgmtPr1ggxvBVbZqW4RuphyojcKkkR1OHvmv8uXy2n3/asC+gHmNf5TpjH6pO14FE2K/eA4pKVNhYExmKCZF1GlSoIH/tKhw74uEhzo/hwX7inbz+n00hM1RSldNHrLGGxRCcZIk+0BlXylAqtgmc6KSWNvCKlcPRYe2hZngkhkOW/1Q0XkMKyAvTWzbWzN+4ad/qYrSEX//xz+igmtOzHPnnuX555/jg9/6IVZXTqo28e//66f5f3/j92kEPtk4JbDbFIVw02KiTp/42G3Gc+vEVoQfzrD68gO4gzqVY4srOn7eUpz90dIa4cJ1wmCTsRUxEz+g6D6tnSXmkjp2vsncfM4Dj6xw5sH72Nzt85lLL/Opc+fpFRYLZ+5nZdEnu/k8f//7vpPw4kvcvHCd4ycexDTFndFXlX2hGGgTWFkCTIWpJVPUwzslprSCFI3AUdVlAUTy+TW/tFBB64UXL/Fjn47ZdZbUoE5uWkS2idmuceaxh1SLXbwErKzCtVLtvGfI67kTADttO0/1TKcL1FTxQfZvqos6bU0fvBgOJ70pKhleFdMtbvBNDzzLjPsivsjRqSaCJCDCYdTUDyWR+DZsTXvImYWMwMzxEHOUQrWjZEBZjq3mecueCn3h3kvyvFFl388bRFdTLv7+K7QHMqDrv22VfVE2aY7rrH0uZnjJolPNYOfagl7p7CuzEgkEsrgeTukhtSC1DXVtpxNed2HL4ihtP5MoT3BrAev1iBuP2YyP1vlSeovxjInVsKkZpgL7EnQK16FwbVxiTOnCZTbD3YhklKsA5XgWtZaD15BKm9xbHnFYsrvTx3F8Fha7E6AvlX1hB39903gkOMlCJdSbVu5ynz3DfUaXTr/i33r3N1N4Hmv7O8wtL9MtfG5t3mKjv01s5+wx5tL+Ta6GGwy8nNAXpfBM0QfuLXdgApFTj6axwEPH38MDR5/AGFlivMvq8gpPPfk4riiaSZSdtqEnXi2v7krq+KbmFERPIKuUSo9sW1ubGLZJq9PGcR3VhVUdWPX3aaIwjYtTeqksfJNkQnUsZdOJgHJuvvN0bQimJBErGA2HNJst7SRtipS0uAzfwwTpbYit9+ot7/hAKXUtAWGaZqEIBbmIcyQYZkq8v0Pe31VJvYhgJIXBzl7E5taA1RMnaXXqtNo+vhhz2Q3IxQnNpOj3GPR2sFU3vyQV117Xpt5oYAg11pIk0SIc9Lh9+TlmrCFetMOVCy9TW32C+tn3sXj/e0lUchYxLja4evtZrt7+Eje3XqJ0RziBdB4SkixUM0hWblAXge/Iph7XWbCOUIu71PM5vKwLqYuRRCwtrdI69ihl1VAKL/v7F9npvcz24Cr7aUp35QSrRx5lwT6KlTlkt9a5vXueQf0m1/3z3PKuMfJicqGh5yj1qa+3q+qrAfsyI6mAvqxnCovp9UCuN3W/mmIQl6kOqCQGyk7ijgnoBCtNjP7uJvrvcM6+EmZ4/T4WpTBOTKUaqWJkKZ4oom4lKoXThKjSlM6sZDhMiEJhoBikhcUwrkiSTJkLJ2lJkosBoYvlO7pDX3OFirtm/MJHf6mKkn0N9qUSqOrhGf/nv/oXPP/il/iBv/1DzM4c55/+k19jcDOkyhL8ukiXVdRrHSIzJF7YITl5i6i5TWqk+ONZls/fT23QRvzPQwnGhkXe3iNeuUHYXic2B7hmi9rGSeo3jzEzWCZIhNsfYrk9Em4zLDag5pI2DYKV03RXH+fi1XX2L32Wf/+bTvJd77pPGXCk44KXX3pFVeRPnzhDq9XFtGQ638KQC6WQHEiRkTS3U3IjNfggYNpS9BnhGCpucllSZAVFbnB17Sb/4BMhO85RMlwyy1YVteX7jrJy8jjROKZlBVRhhBXYxGpRkYq+tFr0IiWZqahG6BtfaA5afWa6KR621Jxk0TnwVVW+hF50iIVIsr3AHDJbvci3PHKeevkKniHdA4PCFttuaSBItUza/G9F9vv692g5Q84upHgy4CyVX2XUJguxNtTSTNHJ/MLkWN2zRWwy6KxNgXSyYxY2flknvppy6eMX6ew3qaUBmchJHmo7XCjX3MIpD/bgcTkIhWQ+w6aZtth6vmDj2Yh2NouTyzxJSSlauYrGI9eItPVeb84xvb7k04k0nFSME6ci8irGrkEk66hKeg0luCUOuLbwvtOYfTth47jD7fsCLrZC9hoJXsvBEnpYIXxwi9J1yVyLwIjI4xLHrJOOKsK9GIqKokhxRFFjNsCqiY+Bx2iYsrW3R931WZ6foTATMqn8i928mDgpx0UJgG/FNXmok/qWPalSnUTwElhKA97bPsV7WqvcHyzhZib1E0eVa7h3chX6CXtrazRk77KYndEuL+xd5ePrz3PR3KffMhjZBfVCjulhrstXX4df7kPrMomJmdQ4u/wkj59+P+bYp2E0aNgeH3z/+6kHElknnFllfjrhnyomzav3RT7xuJTnmsj4hgwbj/dH+u6wDDVrFaUxjucp4zddl5h2QKfFEB1HdctWP5TPwwGwP5UknX4uDfal7V0q19bA90lT6YqIItxdruxbdvLfoW+kmt+Tw3vHuE/RK8VZWOJYThTus3n1FbpJn0zoFY02Y6PFte2cP/rci2qG7+yZozx45jgtz2EmCHB9n82tbWzLxJdOUTbCzEN88Z9p1hUxeX+YMBxGGHlCmo+UBOb2jfM0SagVJae+7T+E5gkGZETGGpfWnuX85T+lH1/CbYwpzIG6oMQczLZ9wj9XGAytmFpVpxm1mBnPsFqeZC5bwglrtIMFZuaPgCuCAzusb23TWTpDe/EUjnTLqjHDnavcuHmJKvBYPHmG5uwxwqFBJ7YwxhFbV5+hZ6yx3rzKmnuZuDamsjLKNBUiALl0VCfEWYl30inRHXw9G6mH8d/5JDJ9b32lGH0wEZ90gb7CNa7SIOlUK7Av3V6h6dzl76sSgwL74vkgdJ4JhfWOgMdd80/Vs5tIigt19HXblB5zEFO8LkZOiwp3Ln79MrJfBzxt9KecxDRR/9G9xDudQ40stcmVxDi1WkvFXnUfha0hl4BgTi0zrqr08ly1PyZ5VhBFkaIZjsKScZQSRWM1M2M7JkePrtDtdNnb3ePKlauE45DKnWFcycog3jaCE8TvYpKq2yWLKx2coCKKB2vGRz/6sSpJtvnxf/ijwv4hE7qNlXBx54v8y9/8Z4pm4XunuPqJbTUZ7RYlQ3dE6gSYRY3MHFKeuMH41FW5DbFyCz9uU7vyELN7q5ipQVIf0Ju7SXj8KnFjUw2YufkMtTjAvXqS9mCFIKtLdwJbaCzJLexgi2A5pX7iOGVjn3O34NnzDQa7AQ/7N3m8s82P/uC/A3mG5Yt05YBkPOaFp88pedD3PPF+an6HLKpwrJoQntQCkucp0TikbtdESEtzR2UhmFQbJHuybBvDdLh46TIf+fgOW+YpkqKtNIPL2pj7nzyNV68pDr+6SEXpRkH1N7jY3oLAbuQedXOT1e5neWT5JeaDffJkSGXpwRcBiLKwTjWD7+0uHWzV31leXx0cjIq2PeDsfKrmImwZzlGW7qJwoC9+5bSnelKifqDbs/dqk+AqlQFRNNE25hosuwSk13JufPwane0W7tAhrR9WevNwQVq5606V8Q/IZ03nNKZxR5KxoOySXDO4+skNaqNZvKylKTSyMBilkmkUvwjtwqAXjakuu2dr2lpUZgrYl4FD5uaM6xX7sx77gUkqIH1YUg+hnpV4ZY4rRjfiUFh3+dzjDucXYoZBTKfrk7uyeEoF1sVyfNUlCKo9ilJCoEdVuAx3QvJRiiOtyCrDbtgEcw2aZYPe/pjNrE8jzzjR7ZLVDfY9oZ9UNFMQRoDsv1r8vs62XIbTDRGWCHBuJ5y15nn3zGnes3yGU/NH8DpN1jdv0llaoNZd4eYzz2P09inGIwZGxHPFFn/Yv8h6LSVWpluy6GnFhjffDgLn1wzsH3gB5e6cerSdI3zTox+mwRxtp4vkw0898RjLC3Pa7VeWqkO9r7B7dJtaNmldT5MDUUn7xvbOOwLT8yVfxRBJzpOVDtl+4ZOYtRlmTz/Ob/zBM/zu01eZue9Jrly/xs6tS6zOunz3Nz/GTDGm1p5lc5jwp5/7Am2n5DvedR9etM2c6gQGuK0ZxjFYToPZ+QW8ZlPN2aWlmFym2E7FqOhxc2ONm3vPcHH/dwjDMa7nKLM+AULKxVZRQnRyKHQJ8W2o5U3quw1Wo1Xui07T2e9ixTVac8vU7j8GbRvJqrdfucKt3Q0Wjh9h4fhRKung+7YyWbQa8r3BXm+METp0U5Py+m22blxhv9rlqn+b884VwloP1x2x0HRIypDQL5UUuFFUNDJXzTAllkUikrqmmHQmSkHo7RLNOOzVpvCR6rYfBPwHY8gEBgs1UdzyJsW1aYrw6pik195ppV5FgsnL3g0hd7si2sle+3vcfepB3fmJA7vy6NEx5OBrTrC4WmiENiztvWatqQ2+8lxd01JZ9zyZi1MwURXYNEJX5JgJWpj4McucijAlZFBTFW3lPaUAl1CWNnnpkRYuWSGMBZfN3T1iuW9koFy665b4VaWE44w0Nsgzh0oUiQpRidS+DaJ6KVx97e6sN1U0NBKaDYuTx+ZZmKsxGmyzdn3Axq6F7RqEaUyaVTQas2pf5DM2WybttnRLojXjZ37mf6/iZId/9OP/lVJ2KAtbSZaldsgnnv43/Ks/+HXclkd2oY2z0aZe1shsk1AkpkQFoT4gO7HG4Og1MnGdyxzqYQfz8hla/XksIyHv7hEu9RjMbBC7YqZUUc+71Dbq1DaO04iOUqU1UuH0ejvMLW2yfDLH6Lhc7DV55tyQ21sdKFcxhxWPdW7y/d/awh29wIc/+BiDIsJquyRxRdOZJUlK0rBie3OfF549x/LiCmdOnyUIpKKTqCp/UDgYjqMst5V0USVDEPrQ5rno87tsbe3yn/3GbW5XpzDcJfbSgtqcyZnHT+qTV7m6/aTAvrLcOOz9c0+fJ7rXTfs29y89y4MLz9M0tpW5jKgVyHCLuBcqrW6lfHNP3/oAKP9ygUBPZLXtIWfnMqVeZEvrrnx7wb7UVKzSxd11ufw7l/BvujTjOol3b8H+3crNVOVqMqF2YJ5EVTYrAdIBtcEM1z6zy+BiQYtFKuVgOnFNkmVBZmVz6Q6ZCtRHTkVqSduvFMU5pZiTW+IBmeEJKDeg1zDZWXTptyETJ+Nhwux2Riv2cSsZdJNFKeJzD5hcWMkYtDNqXZfC1xQzz3CwhQtoCdd8pNQRMvGIEHfcUcZgu4+MAQl4l6Sk2WrSDbrs9vtsx/vUyoKV+S5ZYDB2tZpKfWJ2qHWqv/42GX01xQNEFEFGJt2dig/NP8gHZk/x0MJxetGA565fUOpf7549y9zMLJeuXeTCaINnknVesHusO+JtIiV0Sb0OrJpvejgPB/bt0iHIWtx/4knOrjyJEfkEVZ2zx0/wxENn74zJqk7RIUW+DoL9N93NbzzhHXEEJCGTTYC+ctZORxiDdW5v98jMGl94+TpXdlMubo7Z2u/jmDktt2SpW+P46rdy4cYm17e3GMd9js07/Eff/i4eO96m40MuIN2tY5cBntfUqnRlhuFJZXfIXrrG2sbTXF1/mr3hNRJjSGrGOM5EiSdL8DyXPBM6yAQYTqq9mcyyJR5Wz2U+XuJB+wGWkkWcoUht+5h+jSpwGWQJTrNObaaN2QgoPQe3Xac+05KKEJSRnh8pbXbO3SK7sU263iOwTSLpAPhjhrUhUTBiZO2zE25QNSIGtZTIS5Q4hpeWqnsr8t1S7BBhDr+QcuPEUPIdcabfeCfugP3X/vkNOrJKYOPg9irvj2ncEegqNJUDQWMyfPvaIp9aUw5kC6/1Epl2ouR9lbz5nU1XwhSmneySGn5VIgaa7XAwZMZppoZfpdtnmVpWNTea5Mq/YZKgqP0QEr2l5EKztCBJCuI4Yr+/RxwL7dYmLQziRBI6Af2yG1o0JqgFmE5EluWKbZLEOYNBSFUKdVFKny6m6Smqjqyjuvc77SCUmGJsKPMjVsryUofjxxZoN12G+z1u3tpldzdjOPaw3XnizKK0cip/xMyyhR0ka8ZPffR/rdJoxH/z4x/Rg6vCF7IMEiPjRnKVf/rrP8l6eI5g/zjFtQb0fKxyhsoQhZcUe7ZHduoyvdmbpKaDl9boDLokl04qWo7T2KNa2mI0O2TkyfBepoBnPerQvvgoft/FyhKM2oj6iZzWSkJ3NmKcjrm0afLFSx02B6dIhvP4YcBsCcvmBb7/b3R5aHaX0cZzPPVt76PvmZSOq1o+9VqLwBf3XQEfDjs7u+zs9HTDTIBKGGP1S8I/9xcQlz5hiUugcFyTmrQdXR/Pr3P79hb/+BMVt6sz4K+wkxbMHK9z8v6jqvUoxlwC0u6C/bepOpXL4OstHj52jjOzz+Jnt9UArFxsIiWprcr18Nq9B1eHreyPJmBf5iISIe1OKvuTlpdqtevqjJzDe1nZl8+sKvvC/1MVUD35X2UGjbDFK7/9MtaaQSdtfRWc/cNV9oUmpoLanVmJaVJ0AHCpoCmfO6eTLjF6xeD65/r40SxG4WtJVkt49iJ+XWIVrgLciV0R25UecnQgMnJipyIOTMZmjh8btMU/ApOtesb14wU787lSppjZrZi77tPut2nnHobZ45nTcHm1Ynsmo2iU2E2tGiVKLyK7J2omamZABkGlkmI6ZBnsbfcpElm2ZADPwPd8up0Oe6M9RsmYmm3QnW+TOiW5XeIWFZ7YTkgglgD8lTrE7+BF8C+za34uGkt6qNasXOoDg/dKZX/2JG5S8Pz6FaWOJLSr7209xPLCPFvFmHNlj9/Zeonb3QpqljbSy+T+lnNzWJWmQ4L93OOIf5KnHv0gQTWLm9VUp/a7P/ztNAJLkSBVG1tlzm9T7PvLnIRv/O+bHoGDydlUKz2Jx9y+eYloOMRxHAbDCKfWwWkv0I9yNra2uHnzOuPxmEt7s1zbHWJ4Nq4vsss9vvdDj/Pvfegp6obwjitKodyKI7OESTtCLNU2Rue4dOtzbOy9xO7oArnVx3RF1EGa+bp6bFp6tFroWWqbumnpH5SSUBKJmL9DkLY4aq+wUiwwF8/QSpo4kZaN9e9bIjg6D7aDPF0Uy+ymh9/2Fcg3RHpTZhjiit4LawSpSVBrK6yUVwVZFhHubbM33lF68CM/ZNu8wrq3S782oPTGuHmk7lGhDEvBTb6vZfrne6qg9aZn9Kt/whuD/devfyqqvGYmUD1LYdZXB3mlgPgasD85ia9a+21lMqqr6tO/68Lq9GedMEjV20YogZoyOzWdknVKacqL0s3EUjXLZU0Wvw6p0IvSlIB3WdYU15U4FvpMxFbkMM5ljctI05w8r4RIouRihRsvXzUFR8uHFqXuYACuSgAAIABJREFUrMrQubynMr80HIrSwrI9XM9lfk6OQ44ptHERKCmEupMyHmbEkRT9XAzppE8+gf4smuZcFAm2LUwN6SKEtDt1Ti7b3LcipbaAUd9kfT3m0to+hd0isiBxE/xZC79jrxk/9fM/UyVRzD/6sX+owJeay7FgWEbs27v8wq//FFcGL+BmTdhpkFx3cQdHcI0OcbWDd2yX8qRo0m6RWDVqcYfu7gLDtaOqqu8trmOubLDnDkiNltLMl+JpMArwXn6cWjFgcWWfzskdzKVtcmkDRStcu2JzfafG1cgh8U/S3yipj2zmrTrV6BrH3HU+8h88xVF7lytXX+Ld3/Vhxk5IYYe0Wi2lCCAnQPRwBZxMD6wMQfi2B4mlqCSZaNmbptIwzbNYD0rI/9ge1y+v8UM/d5EtHiRyFuhbPgv3dThyfEEBZ7P0NffKEtsszYl+OzarTGg6azxy/BVOt7+En2+oQePckKFi2ati4uz3NoJ9a8zZuQLHkcp+rPTbpSF2l8bztQX7cos5pQDLCX9Xkr6kZN5c5MonLhG/HOLtObiOrpG++XY4sP9qTuYUZN0FW1PmvujTZ1ZMPZ7D31tg7c96xOsuZipmGTaZgHorV2A5cqX1K4mLVIsq9ZBkIPIhmQuIlhvs1w12xz2MvYjZXYtGbrM9X3B5JebqfEzsGJxe77B6tcbCtqxzMReOwvVTFtc7IbveiNZCQ2n9B5ahhillYRNqmCPnLRWwaiswOhhIZSNUk/9atcqkMVNjGPepqkzJctZn6qp7JkxG0biWak1smWq2QPb/621zjII8jag8nzSDRuXRSGzm7AZJGLJTRuzZuVKOWR37HO3OqzXr8uYNpcYz9EslL2yUBY7qPxdKfu1wwOFwYN/N6jwy+z4euu9JzCTAr2qcPnKCJx9+QDmNSiKoNlkpHQFgh2/TSItZAbbDtgS+3i6Qd9DnnVKtZA0VQ7LheEy93WSuFUA8ZHf9OuF4RKe7gOE1yK0Avz3LKM7YyyOu3t7m+u1dtnf7bN+8RZCH/L0f/ru0AwFCGaYrIsM7JGxx9faLXLv9DJv75+lH1zG9COxMDXArXCXxTiW1mgamlUukEvrqtVeeGxo2A5latHzKwsFJXZbLGY7EcxyLl1gYz9FM2rQePI4718EoLLXuF1nEKB/TWmohjU9DpIp9n2oQUw1y8kRUC0X4wFL7LhRZP62o9kfcWltjGO+StTc5b15lvXabtLmPZQ5VAS4TsK8SfJTUrnTuDke9e/suCDXcPgXrd3b24Po3+f4O7/7uvt6B6FMH8AlSKhRmmnYBpkUKPZV2dyZHMLPMHk4lwzW3XT9HS5troYfpvkhcm0ieTybcJOET8C1iIEmWKdZHVS6rr+E4UgaRUZIrvrwkngLqRRJWJIATGSqfJAQidymTn0UpyjnyflKQ1JSeUtRuHFe5xJdVQhgNyUVYQ8U4W4F3eQhCDPxUDa87jpB0EhxHhAg0hScc5wwHKWkioy+SyCqrxYlKkZ4NEHUp2yrxhZabjXGyPg8ebXNidQHPFuqPDOoWnLt0i5u7GWHVpPS6dBePrRk/8dP/pLLdnB/5kb9LnmZ0a0vksUtiGnzh8tP87P/109RWHcbZLlbsYu90ic43mPGP08uu0XpwQLZ8hbgWMTZ83GGX7s4Rdq61aC8YuMs3GNYukMiQQNSiY7Xwk5z4do9WssKjZ+p05/bIrC1iccKLH+XCZx3C/gKbScpuq4c/f4qr57boMosReVhWThDf5qkFgx/+jifwsw3Orb3Agx94AG/eVa6eMvDlBTLxrTldeVGoYQnXdciSDN8KMIXmIpUCpWePcqGVAS7frams7db6Jj/2ixe5OjpC2lpl4Lc49uhxmm1fyWuZhWhKS9VVg33NXn3rN7sa03Ku8PjJSxyrPU293FXDP4Uh1AvdMlQ0nrexst80Rpydh7pfUhZDBfYdGY67Y6ykFTO+FpX9KZTUx0AUgLQ7qZhSNLIW9i2Ll377eewdk5bVOuQJfGOwr4LbRC9XfSsLkuKTvvpl7xhoTBiB4pgaOTlB3sUfzRLfdHnls7cxoxamFSgFncwtSM2U0NPXnSNcw6JSczRllRNaOf2awVatxDraJV51SZyS6mpE/WpM3bTYbqdcXa24uFzRGbqc2QxYuJ5hhRm9BZubxy3WujF7rYRG26Xr2XimnDOp6FfK2dTICkxxM7W0bGpSGdza7JGnBr4hilomZq0iU54AOY1OnXrNx0hTAkPfY8Miw2o3MW0DQ8olk0qdSDcqcPHXvFIcO5ly51QeJIWlqFlOIS60Ez77ZKhUdaWw1LyGdEQkMZJKl1wvir41mTWSdvdfBuzf6c9N11/DoFZ0+JbV7+HowknsPKAcl3zn3/g25lr+xKJtwm1V3c03NnqbVoMP8vRlAE0qwvL4xvbOPwJa71vLAqrkTOg8sl5KZXC8h1mO2b12mTQKKS2f7vIpavPHKG0pC/QQwmZBg829mFdevkRva51jR9o89NAKtUZFVPS5tPPHnL/xp2xsrWN7IquZkxahGuyReK0dupWWkzKb1NuUyP0GVWbDYFwYhBiEssYLMDds6mObxVGbE6NlHszPshQvUzuxgtftQFQS3tikP9ymcFOyWsHIynEbHY4eO43fnCPODVyJYaORkhEVCVelXZSXuIYH67tsXL5IWd9mrb3Js/nzJHN9nGBIWcRkigKpK8ueDO18DZTn7vUVpcH+VAb3LrjWVe1pxVwTTqQSr0+LFoJQZlCmc2fOXg/nVpR2qK3A1aAqd4yiFFif+O7IqwgNX3XhVQdHD7VKAVcKskrNTzpDYvpa+hTlLFEcMRyNGY4ihJozGkcICy0TLfq8UB3pSmTjVZKgMZuunE8r6He7o5W41UuiIYmK4ag5Tnl/Wc5NW1NbJUmQyr/jmHi+RbMdIPVCAeXDYZ9xKFV4Uw3PSrVGTBFtp6Q7U6PZFlO5kbYYFDGZykHYaINBTDqSoqgUHi2yVLq2FrZIaxbiPwWzcy32B7tYaY4VxXTaBU89uUijEZKmPUzbZWff4tyFIdt7Ht25U2vGz//8z1Z7yUXOPtHl8SfvY2X2fuo8QBw1+cVf/j/4nWf+DfOPtMjauyprqY9nCZ8LcOIZoqBH7f4B+ew15SAn3nVeOIdzY4bRfpPZVZOsfYWxe41UwLexgBNmNDJxerVZOdqmW+8Rj3q41hG2bx/nxjNtyq0lLKvDreI242M7eLUVrp7vERhzlJmvDDv8rM93PHqclXSL73rXIkVyjV64zW444qn3vYeZha4y9/HrnqKHiK12OJbJ5hLf99XEswQtRbOQVo5ctKriKMoDpuJfXbhwhZ/9l5e4lR1T8pvj7gIPfvNjKN/XwsHKa1rNx367wf6QtnNZgf3jwTPUqp5S9ykM7w7Yt1RVW3O47+12OBpPgxFnZqFRl4RewH6iug9KakudgwnYFwWjiUzovd7PqW+BACXpeEgAaBtdajs+537vRcxNg1qoTYHefHv9AqMk/IQTOFmMqrLENgyZNVMLpR7+0fw/RYBQSiDSTpSE0WQoesIiwTLyyXc9Nl4ekfcCHKNBVqKUrkQBA9PTPqKKjiTXrLT/pNpUUrgGI3F29AyiB336xz0itwa3Ihov9/CijHDe46UTBgOvoJ0ZLPYMgvWSxK/or9a50oroNTNaNYtZ38Wx5VoSCl6pZGo9w8XMtAOqMvNwXTZ7A7JIFGEc6pkY6KUUZo7l29TbNWYMm1ZS4pcmA6NgLRuRyoBqI8Bz9DHRLfnJ94dQoXrzc/TOfYbM0ohjpJ8batGXRFz8NQQMKMqZDEareKTN9kRGVX5vlRXiTSZHSWhckrTKMuUKN/ROtevNPvfrK/tvBPab1Tzf/dAPUHPaWJmHb7p8x4c+RNOXaClwb3LWZG7pNZXV6R68lqMvcVcWR4nB3wD7b3ae3hl/V/fkHV1O1Y5R8UgoZEYZQzZi69KLpMM+vgw/uk2sxjztxWPKOR4Be5Yt3tlqKH1/tMH5K39GP7yM29hna+8y+9ElcLUyk6qbK9k87Q6t819NzVAyGOWUm/1qzvdryilKIjjMK4ZlSSzYzjGopRZzoyYPlWc4M7yPuf4CQ1HGssRsy8DNMww/JvbGDK2QWEwIiybznZPMHztL5DkEAgHXN9i5dIlOPaCxNAtzHWFnMLq2QbS5TWpvs9bd4kXjZaK5fSxngCmewqZBatrqXrcEBCqFuHd2Z1Pw0116jixmmqYi9BftxTAF/Rm20VfrmQLFWtxQNN7Vc6Y/y8fVdqH6/yQJMyxHDb0KGFfULgHwgubtFnnpEoaiUBMRhYmqvgvvPc0r0iTTNJvcJpoUX4WeI5hOU2u0+pd8L+utmkITgZA7yaLMD0wKFRN/DqWAWBk4VSoOTDq2qQFfAfHiI+IoY1aZ7ZTNltgsxTAZDK8SgrpLs1XHDzxVSI6imPE4IknF4Vl4/DG1uk2nW8Pz5SbSMreaRiSzABXRICcaZWSJyBCLpr50EOTdSmzPZHauzf5wj3AQ4xseVd6nUxvx5KOLLC3Y5Ekf0xLhmgY3b425dm1nzfjFn/5YtcdLdE72aSxELM8e5f1n/xN6t+b4737if+FKf43OAxbV6j6JvU8jb1CdazC4aeKsGDinR+S1m7ji4EiFn80SXRZFmxnaR8X85TqhtQOWh53bzDlwrBkwE4gBwAgr28ErZhltneDi80sYO8s0qjliMs5HF6geTWk5q1x6aQ/LmCFPwbMjGlbO933nt1MLB1i75/imh2s46RCrsNkb7NIbbPPIEw9y7NQKlVVSCeKacIQl2zStklSc/Qwby3KxBHTlQo2w2N7o8cUvPMfs7CK1o9/G//2pq/zrZ9YYzq1w/wceJ81SnDLAKsRh2CGzZUBXtreHt+pUQ9q2gP3LqrJfK/cmIEHAvnbqVV4oktW+TWC/Xo443a1oNaUSMMaoYs1Lex3Y1wnXV0MJOMySKGBKKRKpKk+BUkMB6lWD+n6dG59dY3h+n9ao9ZVVxu682eEq+1J5kMqCAvZS/VSBSHMEU6k2pAWpqAKUFWEhBkMSAj3cogWDgJvP97CSQOpAahEUSTcn1nKxAvY0CNRJhSFvJBHBNMiNgs36mPDxLtdPBSQenLhV4L64ixWZ3F7yubkoylohflyxsO1jJinpkQbXGym9Rk7DhEVxMvVFr18G5kpSw8Abl8zkAfXcUcpXWavBejhka7BPkWfU5MzmGYVd4s82CRoBRyOY6SVYSUF/oc4rplB/BtRVMiD3oJbhlDKPVIHf2cvfYa64r/wcqU5KZ0a6TYJrZC5DBqATy1DUJkng5HoVEO/nEDoGsWh4T5xM5dXvqDEpvX6tbnS47XBgv2Ms8zcf+SFlquWUHk2/wfvf/SSdpo+JmCrJ60jMO1zcS9NUFVkkGa7X6wrsf4POc7gz9k57lhQy9FR2SR4PuXHpHG3fUmZb9fY8tdkjVKJep+y7Rfc7IyMkpMfG+BKvXPsca7e/RFrdxhCKi8xqyVOV2ECqHlrqaSJPKEp3SoddZDAm0/2vo43djRpa8MAiTmGUV8gKLfNrfmXSGtV51HmY1f5JZvYWVZU2VxLZsp8JA7/HjrnJVrKD6zRYME7SSZeZmzlOc3EWo0rZvbVG2NtQhZCEjKrmY4q/TlQq1/HM3+fl4AYvmxeJuwMCJ8IvRffMIpX5J1kPBMKJ38Y7PNrpyv5EJlStzVpiUgColo/U67VQSLKiN5G01Wo1gq+kKi4FPaHAyPMF+AtdWyrlAuwFCPcHIaNxrAZaZUA1ywoFlJPUpSgmnkmT/1XpkTrVknTodViKXlo2XpvR6m6AgX0H+GuZTK0rJGnnVL56Sh2S1zt4JgxMEWpRc56KcKyV44Q26doKzNu2yWg0IApHau2VV7QsU8layxpcb9RoNOuYMgObJaq4uNOTYodc2wV1SQqkEyDPV94Wk/RH9j33SKOS8SgmCWVd1wmHmNHZrsncUpdROGCwH1FlHq7A23JEt1HwwOkuSwtCMx/q8k8l+xmuGT//P3y0iuvrnPlmj43o88TRJme7301/7QS/+itfYGSVuCtjrEdC4voOTloyt3GEjYsZ3okAjo/IrNs0K5e4SvDpMLpWUm93od6jCPrE5RjDCJhveqzOmHTNFMKYygroWE36N9qc+7xH3L+fIK/h47FfjrhoreF/sMIbrXDhWTGJ6iIN5KVGyuNnz3J69WHMvEHXCEnWP8UJN+Z0q4XjmYz+3DtgGO8pOdDCypldnGf11Cm8IFByXa6daydH0yEcJ+zt9Ll8/hI1p4Fj1pifPUIQNNlmlo/91qf55I0x5tlHaZ8+gut6OGUdq2goLfzUjtXFpY2r3vrNKUd0pLJ/4jJH68/cBfuGDOiKZFb2toP9WjHkZLukI8DOvAv25SJ+dWX/awD2lT6vyILp213AfmoWmJ5LNTbohG3ytYSLf3yBTv8vDvYVVeFABUwCT2l6qsMigD7NJMEsyUoxw5AKlqFlLCftRGnbpWamql8UjpLe3LsYMrwZ4xni+GlRWRV2Is6rhgL6yh1XGZJNRMCyTNHTSmWmVXJrNuH6twRsnyhobYWsbnhU5yNGlcfuMYftTkJuForS0xpkjAOD3a7FbpBRzwuWmnXspk3sSIJUkBglC32L08OA5vUEZyiNCIfdlsk1a8yuk5B7Bnau1YHcpQ6e73KmV7Fwa0w+jtg82eFS2yDsj6iSMV5XAmNDUQTEUOnrAezLvIUAejV8fdAD6jX6VnL7ipOxDDNn4u4tY1Xirl3KQytVCE9ffi8JxOFy+cOC/SN8z0M/hNQyzdxmptHhyUcfYqYdaM6+Aix6mP7N3lcqw2EYqiqc/J/QHyTBE7D/Da37t37N+Gre8XUKSlJZz2IqobsqR1MIh9J5T/FV7ieVfJ+0ElMtqaYOiLjFzZ3neOXmn3Gzd4Eo72HYCaZIa5oiuaxV8OS1VOVUOqSiMKbi6d2BTC1M9loZSFUlmHyku1/lyixKl6yyiQTwVzInVlEPA44XJzkVP8BieJy6mBAZKaGTsu3scs27zqa3ST/r06bNI9XjHBufoB76+CJx6KTcSDcYOiERId1GAz8xqZUiRy6+MRW7zgbn/ZtcDzYo2iFNM6aRip+ORaZMPHVX4q8G2L8LjO+63E6dlTWnXHv4iBKcrQC8DLDGUsjKYDBKyHKIk5I4kap8QVZY5FLcygXUa8CtkgGJJ8p3R77qkVpF+5GuuFTpJ2ulKpxJtV4FHvkqq2CqrhsdjTQ4Vx2pSbjT31dYU7M+pRR0N3Ld7bHo3wnlWz55lmeUUyquUpPI1SVebwT4ga0ollmYMByFZMILFxPKUm4Dm3rLp1b3MG35DFKUa6g4uLfXI8sS6lL4nmmKcCIytyczbobQ1gqRdXfJ04rRfkgSZhS5dBWkYFiwcGSWrEjZ2Rxhlk01byKeOb4jjIld3v3kEkcWxJdlX2xjJTVbMz720Z+rdpN1/tZ/8WE++fyvMM5epBj69G8t8PRnI/bHTfyZOt6TY+L2BmUcsZAssn09wp73METdgz1qOCRVgmt6hDspzdYscb6OV89UxjfXmufInIVf7eBmCQ2jQ5XUGN6e4fKzLsPNZWwWlISfVDZ3qgG3O7fwP9DD2j3N1Rd6eJbNcrvOUq3Gw/c9Ra12grxoszLToM0G1sZFRhfPcWR5lqXFJiYhjpNRFBFpHhHGMfuDgRoKEnkwudBEdafR6ODYPvPzy0oGyfc7pJnB9Vsb/PPf/yJXsoKdRh337ENUrRXqwSJOUVN68LLQitShMnKZUFh1cDqwak9cXu62Qu8tV9WtQtr2JR4/dYmV4AWCYl85BAuIUPbdSp9drKenLa2vJtT/RZ57EEzo/3fLMSuNgoUZyUKHmGWkBoflRlVMTHV/aalHCR13ix2Tm3FCb5yQPSZ/Pvg+Xw5uTP5RHYPJYJeo14huveeRjjKaeYNaUuPZ332azprIsomRh4XojUgIEXqMnGfV3psmdRPlEzUbOSU0yICkKC7kUq3PlExdUlikha1+r3osSg7TUm1t+aRaYEtmFwzlKiqKO4pmlMkxq+OMA9Zf2cVMHKzK1YX7wqC0hNpRIvJyij6UZmrwXNqMQo9Ri0liMGwU3Hw0Zf3RjMIvmE/qdG6YJBcjejLEu2AzDErqlUkzrBgWCWnHY+jkSuVlodvAbjqkAvbVomxyYtPg9JWS2ZdDznROsfDQWS4FCb+79xLP2luUDRC2kXTTvPkWpm9xsgdHbya4eym7c3WuzMhxydgf71J0oNNt4/iakzglOt298t4MSv5FrtG393+kEqXvz0m1Xl2fupI/rdDLPTE1HJN7WP+swb1Q0uS5AvaVMpNcUq+VvfuyH/Fg30Qf2zs0njt/Muiay3zPwz+IJVOKicVce5b3PPE4rZoYromqlrTyv4zc8PR1Ji8smtbjMNTVK8OgUa/roUrlYHuAjvHX71S/vRfaV/nur+6o6fiqwf50cFLCtJggSbHOJy6Fjy9PKwjsgjwZCMJQxmjy+z4vsbbxLFeuf4mtvQsUzj7YKbkAb1HTka5WlitjNFURrQQsClwTwK9XLM1rlz6spk2ootrrZB9fDfYVJJMilyUSjy5pDlGeURUVVupSi1qsmKeY5wjNtFDuwPuMuW3tsuHtMAxGmgYcepxIVzltnGI+reGlCaMgZ90bciXfpM8YuypZsls0qoAylrWlYs/YolcPidspZi3Dy2NquRYmmBprKZSgzBJfTYXVP2sYOu126pRnsk1oTfJXAcAK4Kq1aZIWVUJTmXaeJ8B3wo3Xr6B/Vwi4VP8jP2tqzpTyMh18VdQVUZRRnRVthiwOwdJEFnWaOM4Yj2NFs4nTikGoi1fyPAG+AnqloDo1MJ0O4KrPo/ZZV/pFuUZ1CZRyjuzLRClH+SVnk8r6tDo/PS6TSv1Ehl/hhtdsBx2ydTFOt0Sn7txay167a+v9uduxr3cCDOnciGpjOCYrM1XNt2yDvBQzMJGZrhO4Lg1fisgGUZQQhglRnKoZAbmm5Tn1Zk01qQTwe45NliQM+n3CKKLRairQb0t7tkowjYxczC8rG1uKhWnFsB8pE9fpaV1cnlczD/vbKdGepdx3xXW8Ksf4boTv9HnykQUWOgWOMYQ8FFOtj1ZZmfOf/+jf4eWbn+AzL/4zzMYuee6xcaPOn/1JTDY+xswHcrLOjnZ6lYxMKjSWgeVIlbGcPGRnJYuosMo65Dt0ajkL7YBZv0ng7GFVA8VLbpinSTZqvPh5h5FQd5zj5ElMloukYI31chvvgRDrviuE68tsXLnN/SdatFyL8U6L9z/1tyhFq99vMNP2sCTRSEI6cq7iPpee+zOkmvzE/cfwxIXPs/BcG78WEAQ14vEIW9IpuZSKkljaSTnUZhf5/AvnuLqxw+kHH+a3Pnee2+zirQZk3S6F9TBVdhQxspLpeqlMlJWjqhOW8JormYiWa1VXI0oVmGQ4Q4Y7LCo1zX3YQd7DPc8no2Gd58mzr7DsXsRJ93DdhMwMFcfaKgLFPxNHAbmA7v325iu0WUW0vITVhYZKRjwjUhe2mpSfWEjLq8hg8V2DnjuuUap9NpXOmgY3MXG66yU7CZF3JvMPQEW1Th0MfpMAo1Qc9DUgQz+9i1sMf/MWtbyOl8sxk4XCovSEZynVVTFvkQXKUVULCWR5UZIUcnNWioojnENNnJpwzycuzjqV0YBfhXFpL6qig9zUuoEnAm86IRRUp99HnGjHvZzba7u4VV0Br9QtSR2R25QRopQsTghKkyC3cXNHSZfKdWcUHrGZs9Pep/8+j70HfYZlyJGkxtyFhJsbA3ZmW/Q7MrwWKTtupXstl6wtw0QJnbkGTs1WkrlyvIPS4+i1nNNXKpbWKp448x6a84tszDv8yu3P8cngJnW/UkDeDxxa7YCsBo1BxX3bLk/mizStFi/le1wdbXHLHLPbKWl0agQtuZKFDCiB9O7KNm3JqoreN7a37Ai0med7HvkBHKOJmfsEVo33v+e9BI5Bq+6qmRuNv0xd8JsCkulpmlA95LofxaHqbqlWeFEw0+4ododSVpHnTWY0/iI0w+nw71t2YP6avtHr765pMWV6Mx6ogooXj8jt2r5SXZXzNor2qQclJX3201tcvf4iz+38Gtv960oLX8C95jVLJWBanT84bPvm68hhD73uqkqCoGxLVaW4VGufrYYgpfIssVy6pYF4huQ5URGTSpXCNpSxphR8jMzELTw806WRO9QSiI2EkRkR2jGxnar1QUV79aYSuytcu8J1bFwx55K3r2T90g7x6qF+lvXAu6PiNyUvKmpbJUpDEwCqeOEyoGlTqA5xpiguslb4AjJlrmE666T05mVdnNJtpjQobQQlw7ICDNUaFFh63cpLZcaU50I19dTXcZiqIVehkeyHBeNUqufCUxfwK0ozBo4TKHnTKT9fveaXS/4Pe+L+Us97/RUsx1I6iHL81BosRbdMwPFUkVOOc0WcRApfHExq8ypSNJuZmQ55mbPX7+lZT5HVlAF1x6PZajEY7NFsekq2XRXeJN3NckYyJBxm5FlJvdakM9Mhc8eYhXTAdNwbhQm9YURnZhbfl4Jeil3GCm/IjSVeVmJtIcW/VCiw/aHaz8XFedUBG2wnjHua/iYdATGNVfi7iJhrF7zrsVlmOyFFtq3BfpylfOS//mFC1vijp3+J9f3Pk1U5jnWUK684PP/FHu7DFuZ8pgc/VStWHywFYCYVKPkqWbdZmDhGQt3rsTzjsNBqYefyQXaVRmgR+/jpw7z4B7OE6wZtZhBR0PE4oey22XES1q1bLL7bIutcYaeXU7M8jnbnKHrQsR7hzOqHKPImgV+jU29ONL4jal5B3Yasv0U17uGTkI73iMcDtjY32evvI9NFHcPV0ki2pRx4DT9g4eQpjGaLxPawmi2cRpOb68/xmReeY9/0SZvtebsnAAAgAElEQVTzVLV5HHsO12zp9zT6JGxSVNuUDBXXUBRINBOvhlHNYBtH1MNiTkkwFQwPeUm/ypHiy/6Pb6TUjXM8ceYCR4OLuNk+th2Tm7Gq+omBiC2JiUgn3uub8Q3A9RvtqElEYI04PhfQdiK8KsSoEjUYJe0/VV9QbrMqxZ4E6TvwQVM7VPavK00KFKusQN/gGiTLzXqXmzcdUNCvOqUb6NeWwCdBb2pTLb9rFHWu/NpF4q2EulC0xpJ8WAyzSBnGZXLti8udSLSJC6LSFdYVfxkIUq1G1c7U1Q0F25WcwKSjMPm7Dooa9E86i7o6q0735HWVCZpNmQpbv0FvY4RTBQReixtLOZGdK+6g7ThKCaIIc6peQrUREuwW1CMJcA6VZ7Bn9tk667D/ria7zQS/KjnatxjejlkPM9J2QOLG+rhIEBLJMaTVGtOZa+HUJHzkKpG1U4vWdsHRTYuV6xXHkxaPnXiQvTmfj3Od33ZuaOocKe2GT7sVEPslzrji4bDDdzYeorVnsOfCF9de5pyxyyutMUHTpd6pUYkRiLJQ/wbYP2SQ+Jo9rV50+faz38dMcwkyHzOz+eb3vp/AgYbvELjOpAsnA45vAPYnt6/EWQX2Czm3Oimv+wG+LX1cxbV4Fdh/TVPgTT/fN8D+mx6iQz1BTzFNuNkiGfiGnHidAEh8E3EB2YQFU4jyltFnO3yJi9c+xc2NZ9kfX4dmQmVKUmARx6EWqJb5uWnF/s7XezunpXG3HnzUD70GKNnESjqwmmqh1FxS6SaWivooc0aicCXXrMgKu7g4YsCZGzi5i1cFSgI5szNSK1XfF0KTUPQimfnTspqeJ8BagL7+rOLwK1QTFfUPDuWaEncPKN0ckKNVA6qTCrgWc5iwRKWbp9ZAPcQqMVuGO1UnRGhCNPX6ox66Ym47MqwpQD3TcpNxyo2NvnJuFTqNqsJLx7iSn2VIdjJ4awoVS7WTJ9fDVPbSUtV9VYFXPjL6/Ml+vX3b699bHf3pPt3JWbU7rQ5PiuN7ZwBXFPrkWEpSZJgix5lSq/kKqAvgH46Gyj9COpVeUGdhYYHBaMhw3KfbaVGreVRlpoB/EidkSc5+b6AAf1Cv0VpsYEvSl6dKqQ/bZX+cqPm9Zl3EODI1k5LIum5IwU8/RKXNNh2G/QHReEyrJdjXJRyW7O2mimakBpNLEQQRDC7mdz2OLTs8dP8M7Wa1ZvzkT/5kZf25TM9/+ZEfITd3eWXj43z2hV8lNbfVxL1jHuWFZ3ZYt0OMrodlC/Wg0Nm5AizTw6YBjVG6WIVJK+hzdDFWLnmWSN1WYu4zxsbHTBe59EWH3pcexBtt4I+3aFk2pjdHr97lij0gPpLSecgm8bZJnVhFFD9u4A0XeWz136XunqAUAwJLFF6a1JyOqtBLf9sR57wyxS1FNSfFEdUSObhCaZno8pa5NoQRvqi4pkmrSXjUlWUrTl2u1DEMam6PT3/hBT713BXqq0dw5zNSYw/DirGtBMwtcus64oVXVW1sYxbHWMUxTmCzjMEsVVWb3HSlGsyUbO1w2+Eq+x4hQfUST5y9wmrjIk62g2UmykFNaAJWYalWowQZRSG5l9shwb54LljVPiszDov1Ctlno0yplKmI3icJkmofVRZ+t52m8IAKfPp86cq+BCP9Qe6A/6kqgEoM7v5eOi8ySK3kV2XwR7ihUpXP9dS/fC+vb6cu4+dLLj99mVbRwk99FeQFyBRK+UZXScxKWprSXpRUd3oPTMC76uboQKzCidLLlXtmwj2cVPZV12eymE4Tg2k3QF5VLanqf12qzKb8/9l701jJ0vM87Dn7qb3qrt19u3u6p2fjkMMZLiKpES3JsWBSDqAwcRDH/hPAf4JEMZDYiQREgGwEgQOJsijJivUn8B8DiZA4URwiTgjFokSJFDlcNcPh7L1vd61b+9lP8Lzv+arq3r7DaYmt4cjq02jcpepWnTrnW973eZ/3eSIbu7cPkETcaKl3zwpYgaTtozjThX16BTkrVVEOa2cM3B7C3R2jnXrwLB+7rRL7H2pj/HSIXXsX7SxFZ1zH4E6EUZpj2iKibyOs1aSCO5mOpczbXW0jqBHZZ7BfIMwDlIcpugcWnhg1cG7XRn5tD+7pHl7bAL68PsOhw2beGTZ7DbQDD2M/g1W4WLtT4m+E78PzxRZmcYKvvv4ivhHs4eunJvBqNtqrLVi+sCSXyvRVMsV7/0PdSB7kpPmL8VpB2sJHT/8UHj33NJysIVSexx95FJceOYsyi9AIAwnaZbBWS9V81i5F7GmRYzybgl+nsylqYU3+ru6HGviYapbuuXMKpFomPTzevSvAVcoEnstovkHHF2fCZ4lvhh1jVu7hYHIFL772e7jTfxHT4hrgH8INM6RxIAG24jeknMhCeOy/rP7LRJUf+CNrsL8c/GnAT5qjNlzqgGVwWmSK1OZWgbhIkQhFgwp96jvkFtw/SapmXGBJ8iJyoHTVtXJRY/FLG6Hlwrcc8STJ2Zd4hIZz72iWaWNRHFSTEqMbz61OjRiVysLHCtKlWGkQ6pyhulQBuWWJQg0bXSdRgTsjNrUSracspOrHC0+evT8MQCRRs5Hk7ID05LMqB54BvFJqBLEnK8B24NoRCNZxnxQXWvEtYpMtUXGekzGuInJuxs8PfAv/DC9wQm2KezGFEFxXRAHqjRrgT0UpmOctPQOMB8SsrRBaUkLd/ayAU9EM+aXerKPdacJ1XAxHQ4xHY+Rljo3NU4DtY3v/EEk6xcZ6VzTwyzyCx6SWRawcmI4j9IdDNFbb6NQDBAQLM7aF27D8OiZRLOPIs5g4Roj9UFgZHJgcrQKL8HpTBjenDwDlPl2UpYf9/RmmswgWVXkYZ5c+CMP4ZJok+zh/to33P33hqvW5X/lcOZnF+Pn/9udR2AlevPJv8OUX/zms5nVE2IEXNDEdNfBaP8ZhViLlHa/McLR5RkKwKlDTgK3p2zizFmG9ESEoM9iFLYOISa4TbeLg6gpe+dIYvd0ZnrtU4tnHAkSHOxgO63hxx8XLcYL6cxcw2cwwrk/gBgXS0QzNrAdnsIEPPf434VhnkNsB4nKKesNHt7VCux6UbEpN6dILhFR7SGLpsueUYWMuFxw2MCYykHnelR5sXiL0ayLlxBuqAWaO0NvFnYM7+D9+91+jd7GDUXgdaOyhcA5FwklCOUrmJY8jTZ5AWdZgF13YWIWNDiyrKRJILLlwkrJkZNKjP8NoPvFPfGsKP38FH37sOi52X4WX7opFd0GEwmYjoFH9IE/vQW+g95eQUG2hTEY40/VwrueCfQYMmLn6k8ZT7QWy5CVHGp01fFCdZ23SYROncuP1SnIym+Yd1YTWYJua7UwEuEBnQqHiPeXkV+YAX5foN000eH+8PICz7ePKt6/B7TvwJy58mrwJZ5/vZYJ9VxIpFqxNUmEQjQUnUdEv3cSUeyooy3ybq3iKVX+HXZTwMh0bVFmRz8XuexpqJSw+ByJtubd9gNZOR/TZUzfDOMiwU5/hcN1BttWAe66DrGZjFs/QvDVF8MoQvUENRVHDPufZx5q43L6DwptgI24j2HcwHsa4aw3h+gE6nY5c692DPTGaOx7s1/IQ1jBH46DEE/YamjMa5CU4s3UGr0YH+P1sF/tNV5S2NrshalaJiZuiCBsIbsb4xGQdP52cx+TaLm5M9vHttSn+8NyI6yU66224obRQL20aD4P9B7VO/Glfx03ruNT5EJ598uMIyg7sxIdfevjERz4syL7D4A02Ar+GwNdgRkOqxcHxnhQ5RrOJUPG2t3ewsrKCdrMpwT43PCpmGBR5Odh/57ZffZ8HvaL9aa/TvzXPX2btCCq+jPRXTZOVohurdwn2cPXuC3jj+h9hd/wyxvlNIIhkLk+TSBHSzBFHbe6lOdFGQarNG83D4Qce7POV5+JU8wI5A31Dm9SBw+2QiSxVxdjHZRSuZBwS0GaAq2YXKO0MuatVx1KRKe24EmUt7blxSQ1in5c3mzcXy4yguEKlZGMkJ1XrXavL1SspbVS46+owS973NIqRxIxriBYrP1444SmDd/Z3UUO+kGoEO/NiMTdUUEy5QFVSIPsP+8YU9XfowaL2tlqFrqrTZs9iXsC9gFRyT8n9msCInKVW4PXvzAw8qXH63ZwdJyD7VRFpge6XIq1KRZsgCBCGgSQCjtCuNZZgrx3/zyaVWp6MZQudTksUdoiiU1FnOByi1WrBC7sYxS76BzvkkGNjvY1aJU9cMLYwzrxxit3BEKvtBrrNQCS5o7RATr8aKjRlMXyHHSYZIjaAVvEpx57NXj8RM9DeCtJtJX61Agz6EfqHY5TsrSoJoLhyjzxWY8jh93JceOT0VevXPvtrZX8wwD/6735RBvpv/87/gi/88W/gE59qY2q9AjtkFtHCEGt4684Q/ckUJUtCYq6h9sLUinWKVL4GXorTazZOtSHNLFZaiMTaLI0Q2Gso9y/ga5/vIzzo4KPBV/HvfpoI/Vvw3Ckc9DBILuJ3XriOnV4Pg3MBDrpDBEWJWg40nQ6Kwx5O9/46VlZ/FFHeRcSozcnQbjbQrtdRSgabw/dCabDkh+ZFLYoEjdDDzRtXcJrZWMbmS6LKzOoVxeecFvkmqUoxyCjQKfrI8yGuHbyGr1/+XSSdm4j8PnLXR5lvworPoYxWkaSPICs2qgVES0MmUxcStKDBmj27Xk0zZhlk5I+JWLZseCzXkffFr4JmG1aLUE+qoNf0kFeNOW45Q1C8iWcu3MDj66/CiW/DZ0mSFQqHCUkKL6fbKVn7J2TeJyQAJ22gC3788m5udHbvndQaoGvwLQhFWaDjxjjbsVF3EiCbIaJbnSRcsrLIKjSTxURXaA2SdeFdHBpWCD2nIvnOue4y3400V6VvXzU2LioBBqlS2TD9PaUrLdQiF/GtCDe+cQ2dtIUg4X1T112xvxYuvSMOtMYTZU69MRz8qqlNtzLtOxCqT/W4IPmGlqSAvzToOkRhqg1HqgOyx1jI4gK+S/lNF4P+CNHNJoIygJWnKFMqWmSYODMc1mKMTnnwnt3CuOciS2J0BjbwJ0M4d0vgbB3Fh1u4trGPw8YQjdhHZ9aEHbu4cnATnu9h89QZ9PuHGE8mGuyvqLoVm9UkkEuB7tDF9E/u4NH6aVhneigDYKPVkiT59974HnZbARJ3jDPrDdQdC1M7RRIEKG/HOH/Dxsdu1xHsToGVBr7Tm+CFczOUTo7ueocKvdIfsOjQfhjsv5vb5fJ7sV+ka5/BB5/8OM50LiEbWujWeji9soZnnn4KSRSJ43SaZKiF7ImizXvVWSOVLZ33NJIZTcbsGMKt27fRbbexsboGl4mCx6ShkiOqgrLFlm303U1D3cnB/cNg/wGNELPIlrYiwFwVRWWRdy5GgQg5ImQY4Vb/RXznu3+I/dEbsGp9cb8tXaWNsplTgLcygF8QFT6uCbsc7JtzP1rJfRCfSCG+KqGoQDYyEwQckt4B7ewMciqqsNJapTei+FkZLbHyZJhNFkEf0nSrKq+Ad6pGpCpBWpnmQZfco0E80XNKFZPuqZrz0vOFJpLUlsbO4VjlJ6ezuOLQlyIPzntRcL2HmikecZGdy17q+SpNyHgTmKtoJCWPXuPCIa3qaDwgIhTz9mD93io86R8zj5hruogHloLsexqnH8SdvN/XuB8KEQ29mBhxjyngBw7C0EWzXYNtF3CY2bCKzd61kkkq+/RyaaaN4xlWVjoIAq5ZvH/k46fwgxVk6OJwsI/h4AD1GjX0uR8q09ilJj/l2n0fw/EMWTTGKfoyFLkE+wXj6UpZiO3udh4B5YyYuqyN6lOmYh4iZuJqcsCf3cIHNZm3dw4xodm025B+ATYRU4WR3g6WlTDFo87+/1jG6Qz/4Of+gQzaX/iHv46vvvw/41P/8Qb8tTdRhPsAmoisHnYGKW7uDjDlRXBryC1XPmzdLeFmU4R2jke26ujUx/DzFG7EBgMfludhkqToOO/HS//vCPsvOajvT/Cff3IbT76/jUl6GY4/kqAnybZwc3YK/+rly+j9xFO4VruKM90VNMmtLz0M9zzs3XkErfaPo9P7MGyvh2gSI7RDrLZ91AP19mNnOLNpBtPIE/heicHeTfzxH30Rn/70T6NwWAlQZRReQFHVyXN4HpsVGaCyA7xENsyxstrFzuRNfP6PfgveuW2MvAlmRQ9J/BgwfRx21kMGX6yVGdQL9YJd9lJuU1kv/c8BxmCxV6kcGBOhhSIFkwytACw4kTKJq2YdcrRlyhplGDbvWECIW3jf1nU8sf4y/ILBPo07fOROLCU4N2cU5SIpjEbxYgIdMUypfk2JvONHHFOf9uixkMM6+npEclQySzdsNkfxV5QgO9Oy0Aly2GwadqlKwwkl/udK4/HYzGw67mW5qV786GJlgn3THKWZuZHnWlB5qBMsZVdD+xFnMdnF5g5+co3LEjWnhHNgY/vbd5DeitDM67IqV+COlFMZ7DsFS2jVsmeMsqQ3qwrSqweXEwzB7QUhqZq3q0VVtz41BReVlqoPhsuwJjrqUkiEKU8LzA5cDCfUomYTmI98GsPOadiRYeoXiNdCNB8/g8OzJWI7wenDJgbfuY3BbICzn7yEO70B9poTqbjVkgBe5uJgxKS2xNraOsbjCQaDoSSjnV5LFkTFjEpYeYFT4yYmL9wGthN0Pv4UplseCs7/vMCV23cwrNXg1EusrIZqyMUU0/WRHWTo3CnxzEETzUGKolPDa80pXm6PHwb797ufvYvPY7+KFXvY7FzAx9//76BprUlvlV86eOLSo3j0kYvSL8KNKE8m8FxHGm65QQlaT7UVuq2SvpOw8Rq4efOmjKszm6dQ83zU/FDmvQAeS+QOM+t1iinlkgfnl2mCk5/ZgFf97bt4af4tfasJ6zAA6igLGgJpKFg4MxT2HhLcxOU738Cb117A3cGLAqB5rMTZvL8TeAHpfiqlrIG2LcIQpvH03b1oRt3FhKSKOrO6ZDuk7krXrABqvhWJ2AaBI8o/StXX9HSJP4qOwSKzUGT0ECJ92Fe5SNJ9yZ1nPxcTiIKUEAeetyFIfkIX12kkTqp37+4oP54SzDRYor8K6siEosOqg742n8OfhYdPzrztCvAory1ItVJ7FiZ6Zj9Tz44wZ9V5OQU+2V/nbRkGFdXKhM56Tyuatslsql45SW6OULN+mKn3/QT73PbZu8F0TxWeLFax7ATNlgpKeD7HDulcOoYISAiTINXEldz6ZqOGJJlhOhkhjklnast47x8MxT+m2WphbX2tUu1hfx1BRapY2ZiN+ljrteDYJcazGJkToqg8B6wiY980fIzRCFg1DSSEVIW/QlgKaWkhKYCY8VLqICgbmE4K9AcpctLNJKalwpUmNNW6etX6p5/9rZL885/9e/8lRmPgb/+dv4/d6XfwE59p4vxzfcycKyjBwN5GXLq4vjPFzthFZDWQFkRzPLjFGHWMsbVWx2oLCEgJSBj+1iSY5t/Z3gZ2vreB176wj9YhsGXdxn/xM0CNyh3ZPrxwitKOEOE0Xrzh4l+/dAOXPv1h1J6yMIyHWtonNSc4g8HgDK5e83FwUMNG71E8efqDaLLJl3byAdBsrcDxG9L0QG6TI00PM4z61/HSt76MT/zYJ5G1n6oGsHLxxHRJTC5yWFkMJ08ROLTcptpQgs6Gjc//wb/ATnELYz/AuFzHNDmDMtmEW4RapqvQd1MflGFfjf3FgkcI4N5lz5TCFiUxDVZlk1vqyjeb3vLzubg42Q7Od1/HoyvfRIjboHBkhjpydwbbGsHLarCKAIV3ArJ/n3PkpEY4JjQnMYOWA2HZlEUNwUG9nGA1SLDRVgUjDerZ6a3BNnPXgujLPJA2AfVy0G9+Z5pcK2y9QuirdWiO+qt0ZjXoJbKu5C7FFKSqIAj6niMqB1jJekivJbj77VuwhiXqLEMLp1OpN5RLqyV0QDTsUy4cKsSgaHxFL5LPo4dSevhVR4I28y7UeCRrpz6+Ue2pUH1uIiRICBVS+sldZK6PyHGQcBEKQqWuzVJM+gNMDweyADVaDZTPdjBdhZhfhTMb2zdvwG66CM610a+l4sFAGhs124s0F74i+1/SJMXe3oE01VES0/d5nbgossUtRztuw38rx/5XrsBdbaP5Excxrk2RU6ViFuFwFIlhSK3jo/Ro6EYeootkCkxvjHAh6aCdWJg1HGz7KfZdNmo/RPbf3WDond/NoIR+3sOljWfx/kc+Cj+tCzXDt108+fhTOH16S5JRjyZbFT+2ZP+L6bsRI0NS6TQJpkjCdDzBU08+JYljq948wtY2mO/ykrRoptN+GFUZrHBGmiy9jXvvO3/Ch89YvgJlOUaeT0U9znYonVkgxQSj4hZev/EVvHHjy+hPrqB0+nCDkYA35OPbtg/PC0VtyQR+asKk68t9gb3zgPFB3ROt3ppxpAXgCnWnapo0zCr/3Ca/3mIDKmOBQDXeCQSRfkGaKcEKCdRoJteWz5zQKmiWYRpl2Nk/RJSniNJIzZOyEoGzqYaJlBWVAJkVfPbqGWRe9wGhl1YEOKHhkH5BQE+aLY3zeiU9OhcuqKrFVWxgBCCUVEdJXnlDBRSry2k+/5GtnmyDY8HIIlRfPJP9aiogyKrB4joaUurRv3nvB/sKxCqAKikaqebSf5HCcQuhhTeojV/3kLE/Ls+VbVGpKJE14blAr9dCqxFiNh5iMhxiNisxmdo4OKCBloNGu4P2ShMxlT4cKiQlCPimaYQzmytCHbpx+y5iK4Dtsa/TFspUux5gpemgEdoqgpAX0nPK/JSXn/MsylLM0gTxLEUaWYhmHra3I1Cd0/HrooansQhBSVGhumr9xi/9VknXs7//3/w8vvbVt/BzP/ebKMJtnPnANn7sZ2qI3DdEHopKM/A89KMQl7cLDBJ23tbh2iX8coQzvRJnVjzY8UTUPgIkglATJ4hQRxyfw9d+x4V9xcVWtoO/9qEhPvbcHbhRCY8D3MmROgl28y7+r6/s4NKP/jX87otfwwd//FFMug7SwMJwPJHsZRI3EaU+kHmoFXUUd3108wt49NHnUVs5B9urwfJoRVyXQMXCFHV3hm985f/BcP8aGs0uPvhjf1cRfSk56uQW1mkWI+BnIhJMNCoY4eb2i3j9yrcwKzMMrdPYSXoYOR3Ewu23RR7RLpQrxQ5uloHYea8zQ822WAZjkCjTzyHasYTOE+lVEvn8WEy1RQlbFWn0EVWdkW8AuwmvGOJU7Xu40Psa2v4OMRUUVgu5M4VtH8LL6rCKGgoKdB8/TpifJ6H985Vj+TxPbJpcXlIqRM52xKnQSwdoYoSt1RoCVzXpRVmfHefKzhcqiywpS+j+scujj1fZ1FE79wr9l4rCgiNvrq6crmwCel/mNBuiM3aOkT9Gc9ZAd9zG4SsHGN4YoCQfUiheDOhV8YDlOUPfkZKwCfSlp0sXWTG7qsISeduKM2l0+VUxQc9RNkU23x4L9iW40VkLS9x1aVXPDL/EKEpArMHtdtE5vQmbQXmeYLq3j8M7tzH2E6y+7yzKpsuhh3QyQ5nkCJstTD1W/5j9qxycVCqqCgIVKhjsc4Hr9boyh0Q6ziIlLkGWt7B22EPye9eBO4fIn+vC/cgq7gYjlL6N2Z0huvU6ULOQBjnCLEWY0DXYx+3bh1ix2mg5Pg7dDFMrRxGlD4P9BxXjPNDXSQE7gp+voJGfwlNbH8Fjp94Hj5QCehJaLjY3zuDSo48jsHJ4FEDgOGcjGTENhziYqrWxEZ+zgkoWr3zvFXzsIx+VYL/dbMETzv7Rtk1NjAvherPKSA6tcdtlY5rv+9oHNW+1fKAf/C/ni8nCxEZ95ePvTt7Erf738Nbtb+FO/w2k9gRuyLvIvb0yvyvJxdcquAhgVICLxtYKqtzbVXFSQGj2ywd16Q1V08BsS/xyQaoV5BHE1gmRlx6K3BbkvshdzGYVIj+bYRJPJHhKcwtJ5qLMKUFJagaptmxk9WWMsz9OmoKF2uxLZd+oyDGQFzrrnKqr7q9FxiRDacN6PkotmtewzT5f7ShHYwSD2FeJr0klTFVZOMAmxdGqsR6mXsbk5qQ2+AqkMgAVE/Zqhpo7p/dXOw1+mOH90dFyn6ilNIwboQ+90rZNRaJYxrLnUajCh9+14TfJMhDZJo1PqFIpjOQYKFN0u01srgZoujFGI2AwdLG7l+P67QFsv47uRhteA0jKESiUHTKatnJcOHda6EBvXr2OaU4fA3ro0HilEEEZ18kReBYano1u4KFb9+CzeZfKT8Lnl05CEYYRw7hpiN29EjduDjGeMZwNUFguchGHqaEs/avWr//SPytHsx38wi/+Q/zGP/1t/G//69dRhmM4vVfwN/72GpzOm7DdBKU1RsZGVGcFl3dybB+WcP0m4miE9ZaFR08HqNMZtYiFi+lnLsDOdov/V3DlygZe/HwPG0MHW8V38J98psDKxltopD68GRVOXEwdGy/cGeKgvoXGxWewPYvwne99HWef+xCuRQMMLVqt5yp5ScMecj5HBZJrU/j+aVjhFjKrh7W1c1hfv4R6uAnXqiMQvdIRvvKH/zuK/C527+7i7/yHvwK/voI498QchIPZdug0O4aVHWJyeAd3blzGtfg7SL0JdgcTWMEmBlEPRdBF5tPklEFXiDxZhVW0JaCXgTFXHZBhVG1HRvdWJ9vxYclS9NGsm7xBtUieVweOBftmoFNO0ylmWPVu4eLGN7Fa3xYVIhQ+CjuScg7VUCTZuC+YpYq0j627ptS+/GtttqqWkGrWLwffcwSuWtDcdIygGGOzE6BNnV+qJDHRIspS/WemrYtkhYBX6gHzjaOiMAndxVB35g2wBvGTTKhSxWGgqYZX0kfAJl+iO+RCSkMONyzSYHIcUnVgVqBbNoCDHNH2VBBLWqJzSItysxUADJQr9ErUc0yOQRRE+KHmHi+kNw1nX7CR87cAACAASURBVK6WKBpoEy/Ph/0UtaKp5l0S8KsjoUirsQFempi1mdxnYlDJqE2iBOMix8wD/G4LQSOER/pEmmLn9i14NRf+Rgt5jRSgDK68Dh0cgdTOVYu6LMVTQBq06HybA/39A2mUWOl1EbI8zw1dbNNzjO06mpMOai8O4X77NsadAuufeh+utIYoui7sgxHqLscekLoF/LyAl+mmeHvnAL4Vol1vYlgkiJMUDtXn6OK73oHrM0okpigkpsr2XO+lmBc+PN69K2DR4C2Fk9XhJg3Uyi4ubDyO9134AALU4RQBysxFu7GCsxvr6HXaaDUbYu4iTYqSoSslgbrlQl+zLHzpS3+IZz/wNFY7HeG+tmmwtaRSJcZwGZFSbr7c3Gyh6qRxIooaRD7Z88RD7Our79+9C/MeeSfDJT+yIC/9YFDYylDJFEC0SnckbJP5lXGVs4Y4nF3D5dtfwZs3/wj92VsovBFKj6GFSjNKoynFA2zV9iYNQpxFRDue25/KBYr6jQn+lyJC2SMraqoGtnyQUIoq/Gnit2iknTdqm/2lUoVRKotKMovCjqi6VesnKRhWU9ZXjidSkvh9TDW2nG6uagY1m80wilwkGRtgSdVQQ0OCf6zCUm6RZ0s/Ia7Z9FJRyJTocFUBqNTkBOSpmo+F011p4VPtj5UukfOsNnNz/WXcV71tsspViLOWAwwl1YCGx3B3cz2ODceje3y1D2l0bnbqKuTXF3i7YN1s7UrjWWqXN8yd6tV+ODStk+bg/W0QRsJUq/q6cYv5ls1brBX+osiEAt1ebcqaRj4/JTVFOUnikwy2xHklGkGGjTbQbfdgZx5mYwt37kxw5UYfeRCic3YdsRMjsSLUixw1e4LHznbRCm1s7xzgbh+I0RRQXZKzPBL6uQDAGRkmQCtw0Gv66NRsNDw2hEewylSEQigL7totpFmIvf0Yh0MmGyOMZi7SooPC6iLLvavWr//Kb5aTaIC/91/91/hP/7NfwOUrMUpRz3gTP/7TTZx9chuWf1O0VmfkrHld7E5s3NgZIYpz1AIHF8900QsSWEkfTkCnTQvBdF0aMAs3Q2Kv4E++1cWNL29h/XCAC87X8Xc/Y6PZ2YUzydH2uohiF7di4P/87jae/OlPYM8LMLNDvPHWVezeiNB78gKuZrcQ1lNBCh3bR72swTtIYQ1jrD/zOHYne2j4Lla657F3m6ZhK+g1LmK9dw6TyTYuX/sjtFcnuHjuEZTbH8Tj7/sYEjQxTW1M0xlm09vYvfNdDHZfRT7dQTzah/N0iDuzAnuTBtzWOQmeLIvGBiz91ZAWZ5HkZ5HELWQp7d85eTmANKjSALmSHJPufTbnHEXr327rUGLRO+fNlp3AKVO0rBhbG9/GRuMavOwAvqykOVKLDdVcSBXBvec4xsPhO3Ig399hxCcXS8lJK4gEugz6kMPNZ2j5JTZ6DZWgIsdQiZLaEUa0qCppUu5SuYzkzRl3PlUeoFW7KBcbPxNuGeRBppnoCUfRDFGSIkkSaZAx1QpuNlULsG4uJp+yVFmkCHJ4fonQcVCDB9+xZbMjak2uJpXv2W8gLV1ye7RuII6QVblzgVOymnP0mvPckzjWYF8Wen61MJlY0lwexRoEsxxMhRw2chnpNCnzWpRMU21jXh+y6QubfNnKs0BOgihBjmQ6FTdLy3PE/MsNfZERTcoMGdEmqRzY8Es21DG7suA5rpzf4cE+Vntt1GsBsjSWYL9wLMwcH3YcYLUfYPxvXkMepzjzkx/AzmaBSSeGMxnAc1kiXpJQrTb/0Wgi0mara+tCFxr0x8hTltIL9NbacDwGhixvx5JMVbGCXE678iu4v3H58Fk/6BXgPpiS5kDtZpaYcxduFqAXruPJ8x/E2bXH4BYN5LGFMqEEch31mi+oWLvVQKvREJlN6j5zaNHuPcssvPrqa1hf7eCxi+dRJCrhSV1q0ijihEoYJWZZImBKPQwRjaewMv0+9IOKerHg+L/zCvmDXon36N8vychraFiJr8zjOhMwskLCNUoBBi54EqiTr+xwBU2QFjF2slfx0vUv4rU3v4nc3oMbjJGWh7DE+4LrrA+UylVfbuxchIxV1Xlp6/B9T9Y4JmXqxGugrsovpRIzYIKoiaHOee6duphW/PRK5EAhTe3zks8j0o+urJV0yeW6yUA+SQrc2pmpk2tOtZpSkPmMIhUFv7IiTj11gpLmM71H7/PD03qgV+C4/4KAaBQSMTqZTF4lkaVUayZmVyurTeHd00dJJJqqUSrJkqD9MTY6FrbaPpqkYMUOtnczfOetbTir67B7bUzLFG5eoIE9PHHGw3qjRBoXuHwrw87IgxX2UEpXbyLCNowjjW+PxGNZhJqTYbMb4HTbR8iqfEHmRlKZtnFuk2hbw3jm4/ZuiSs3IwymPhy/c9X69V/9XMlg6N/7zN/Cz/7szyOKa4LmJM4NXPpghuc/3ULqvgHLjmF5ARIrxLT0cWtvhP5ghK3NdWz26nCSoQRxVNKwucCPWyiyBAgt7A5zfPPrCUbfW8dH2x1sxS/iP/qrAWz3OmpOTQJ9q7WBz3/jLdSefQLTtXXciRPc2umjzCxMbgyFGvPkxx9F3BgjrDloFj7CNMDr37sGt70KgoNeMMX6qoVGuIrQWUd/p8SVN3bEervVsrB13kOjNcF4MMHkymOwvS6GmYPt0QyRnSNolUiSXTQbBVwrxmTQx/aNEbYeexxluwEagVtBD7MoRBo1MZvWEWUNRDTdKDqwy2Ylr2WC/YrPXmWAKtXFZMA40CyoOCdtWAz27+uwEuFS18sZTq++iI3WNYRlH56smgUyNlJXA5Tc6ePHcS6+nouiNO90SBOfUcRZQhqOpwpUbyKli+fJpq26U6DX8OE72solSL6RIKu4lNwk0jxDnKayCURxJPq248kUcRLLBiLyr5WmvobwLIE5qNVC1OsN1Op11P0UdU/ls5gxExWURmjJ5NmsRWUkbS60KWlmKa2EFYY0IVeOEp028jSHS4+EDCgClsnMFTKkHbPlLn81DP7lK1npTs9/pUgo1XXmQXwVzFPBgbx9bdpS1D0ru8jZbJ2mGE9m0uRzOBoL6kSDG3mu0JgaSBJHNmqb6lFs9vLZf2BJPwufq4iYKEoLyiENl8IvdbC/t4dGo46wRqOQXK6XZyeYlhb8oo7TszZGf/Amdre3sfmJJxFdrGHSjODG48ql0ZTwtaTO95pSC3pCebJNCQL2dvvIU94XYGWtI8EHFREymtOZYL/KHkl1eni8e1dAmsVt8q6Ve01HUSf3JOB3yzqa/gpOrz2CM6fOIwzbgr6L9wSlfqlAkVANQil6UZQg8Oto2j2k40y4rh98+ilsrq0gjSI06g0J8YajifKVXTahxfJ7pygRT2do1Royt43Xholp/3KOChHprYiPCzKFoQ0uflNiktwUWWkLvMb1CppgJbOPHHvoz17Dy69/FZfv/jFyfxeeT9/JMXLQR0ZFFqQqLIAAISRqkLOZtypnGjLH3HNlGYEmKKZPrVIB9VKQqi3BGxVOSPMAllWHx2TOIgrOP6Lbq48iJwiilVhqRNy4NcBkOsV4zH2Ae4OFRrONJC3kZ8pRcqelsIAxe+Iuw8SADbXKned7VKZUc7Tn3ZtbD9/ph3gFqHgnTXTc110RDBAt/XqAWp39KgQlEqHjpgWTxynKMkGjWROzNO3QM4Oa44oYWYIQE6zVc5zu+GgHrtCEZ5mLV6/cxSAuELR6iCyyXgY4v+oJlblIUwwi9sJOkFkNFLaPOCbdh2sn34nqTbqfUwDBsXJkyQyeXeDMxhrWOzU4+RgWCIBzZ9d9PeU6Ha5hmoS4fG0fl6/evmp97nP/uExmLp575nn84//+V+G6NdFnT90+wvV9/NTf3EKwfhVF0ZdSFvXpU8fHYJqIMU6v3RJ31oAZkA3EvEiuDzepIQxqGKcxLt/YxWhYx3n3MXzAr+Hul/4V/tZfeQQebiBsdbGXWHj5YIxvD2ZYf/7j+O7eDvpRjFaziZVaE1tWE7uvvYminGH1uUcFbWpHLqLdKb788ncRPn0evlXi3Kkmah65VMzWA/T3phj0Zzh/7jyCIIfrk3u3B9+tY7R3Hldu7mBWOogZ8NQcJBjDdTPROmXw5TsumtdXsLt7B5vvX8WBN8HezEEUn0cSXUQanUWSdoX3L93U0gyhKjpcsDRGqdowpdxZcdEFXTcBX4WLnCR/ydc4FuCc6BZpk55RICxm2Ox8D+vt66hbfbhVVyebq3lPeZyEjtqVlfRi+lGLXjWR3+lgpcC85nFd4+VTT2wXE6p0iDBbBjeP0fBtdFtUfmBzaIzJeIpJFGGWxIL6UstWTDo4HlNKSJXwAxfNZgOtZgtrjQkCO5YggwE7JywnBJ+nQYeiR0SwKGmll9hcbxMqVF8lIeMmMUW9bMPP6iBXiyVrrYZngJsgsybI3Qmygo1cxqCsuseyaZhAX6+G4QaedB3N+egZ0WSDwb6hHul2LeOIyKgoO+kzoySX/gcxgyOyz0DaZVIA2fAo1yZJUtFEnAWiyTyeJhiOZpjGufBTeUWoLCQjvdJXpuqD7XhIJYZwMZ0lsBxXNmApZfP6FmNktougrKM79lF8dxtXLl/G2gcvwntqDaNgCich2lDxYucpo8qc0vyFaj/dbk/Of2/nAMQEyJM0wT5pPDldqOV+mIBCpe0eHu/mFWBjHhsTKxFhETRhxYi4ayBGiZTlI2/Zq5Fe48Nn51rF2/ccH7NJgjInwGHjqSefxhMrz6CWNlGmKc6eOYPHL16EK3LDSslhgc92aV6Uoz/Yx2g4xKnVDZxaW4PvqAzu8hpo+mLezavyXngvdeSo1osKJFFCjAJIi1lDqulI9iSqeVDthe7WGQ6wM3kFr179fdzYfQFJQU+dBFk2FRDB9XxRShOXWYnOqzWIwTKlnMUF3gA0qsAj1JcKcVd5SAIPqQRT3GO4PrFqw6BbqpIG3CktDKY2DocZDgcjTCekb1WGgvQbTYEkVpOojHu73ZTz4oe0HcpXE9knOFPhraKgQ8nCqZqsixGjghrSVGxoTRV/XlXyfphmUO+FEfWX6BxYoa6MLwn8MXYIQiaAuQBNYc0V/X2lk5LGxa+JSG1yPBlZViOlTtnMnE27DLjTQ6y3C2yt+QjdmTorF3UksYdrN/vYIVMhjXCq3cCF02siHkMaTn8S4fbOEK3OFrrdU3DSPqxihizNMItjAUvY7C1VKibJlWR8y7dwrtdAs+HBFu+iGVtrZY1MUk7bGgVGmSxftX7lV/9ROR2GeHTrw/gX//xfCj+Y5hKFHyEOb+Cv/EwPp5++izLfE3Sd2uJEaTMxGSpFYs0l6kNzFDGesBBTZdcOBQnYG00wnKVY6W1ivQjR2xvj7pe+gU+/7wJO18fYixNs2x7+71f3sfHjj+OtIkHS8NDuNsWQp57n6CRAbVTi9ZcuA2tbOHfhWVgskXztG/DONjE+l+CRcy3U3QxWnsB1fUzGM4xHU3TaPYRhDdPZEK12iDSdIIGDV7YdTCaJLH4MIFtNH2FQIGRzLqgDXxMN061xjle++20kTQub738KO2kNg+gU0vwSRsNN3LkBTEZ0M20htsKqlMpgv7K3Vm8+4TYy8F8g+4tgXyno90r0qDb90Ul4UrBPtQCXgXAWY7X1Bja7N1B39uGQasJBLYNWVr0TlSvufc1lOa3vvwgQ1Vd136N5iaFfmNNndWFGWbMsQRnPkM5GsOnNwKmUqomFrt426qEr5hXtdgO+T9pUJpbVDg3C5DKRN1egXhyw8F950VaGHgzKSxpOaMnYYROUoDiGq2O6fqX+puW46ldU12mlDrqT0/CHHdTtNfQ2T2HnYB9WmaOz4mF3+hYG9k1M2lOkDtUnTHBfxeLzn81rs3GbicHi0OSh4lKaZioxF9OGK+OaKJupUQAyjMuyQM2lgUZaWaJXMp7ieFjZlnMztSnRRVqPp1QnuQY2ooTVEpWYi+IME7FOLzEYW2Le4jiBlMNzakJbDPx5EdmApprSLPnTXdrNfNSnLtZmHr7+tW9g5Ykt9N6/hQERvyxSAtp87C5K8VxfRqMx6nU2z4foHwwwGydguX91vSt8yXmwf2RMPXTQ/WFsx0qu0LWrYlILLYcoK2k3tJVn0MbgnJUapQCqehRTAit3UQtbGA1nuPDIJfzI2Z9EJ98QOduaV8Ojj1zAmVOnJETMckrUuRgM+7i7fRedbgerKz3UXF8MuDiXud8sH39Zg31dtIg9mrC+2j8WLV7VZSqQJ7YIyySYILe3sT1+ES+9+UXsDF/FMLkN25+htBNxknUsIuxKmTQBNamgpaVSfiUr99zvc6qAmSZYop3qW0Oncgn8q/UompIfn0k1VoygMgvTmM2urKJTrYbgBCupXG8cqVyKc7ilVB0G5xxnmkwo4CH1W6MHb9ZRNgdX7upSLZDhatRv9FJI7+xc4GLZDOphsP/DWFt+aO+pVsDaGyLjxwB9mQissL2I4FOnQ+MtbmJMJBO4HmM2lWsVxSb6JpUuUttCQqZA4cPKS9S9FK36FI+c9lB3Y1hJCTuhqWoTl+ME/Z0RnMzC+TObaBJTxACWW2L3YIy9A1ZFV7C5XkPoF/DJRGCkXWRSsacc6CQtMZhmmMS5mMbWrAwbax2stj147GuVJJe9TsowoY9RURRXrV/6J79YIl3DeD/A733hBTQbXUyokVdP4a3s4ZmfLHH+mV049r4EXSrDVKmPVAgCETeHznGVfGFmZ4L2FqBZQCh6/JQZ8oYjnIocXP69V/DT738OZ5wZDvIUf3D5MvDYFqxLZ7HrZch8SvXF8NIpajlRYOr1BihjD6+9cgd+uYJsVKLb6aB3vo24N0RZHyIvYpH4I4okTTtGi56auVxIxDnVwq29A9xBjm6ri26rhYAAaTGBjwg+ZQJzC27uw8l91KIa0riFL37lKmprH8Wg3MLtgY/YXkVudVDmNdhliNK3kNnp3JlViRlqqiBBvqjzGGT/aKCvXPUKc55332ug9/btM0vBI80g2MSWRFhp3sbGyjWE1l341LHnAscmXTkftk7fC4+elEBQ6nQucVeZdxk1DFk4q6BUqkB5puZl5JtVE0gbYDOklIiazZDFXK59CZrtMkfNs1HzHJGWYgMMqzh+4Gs5zVXnRuGUipkTURcuyDwnbQbjZscKj1R7GVnIIs6/0+eb5/B1aPZGSSs9Kh5rFZTwuvM8iUT7cQ3ndp/C+fIJrLhnkFgWGpdWMS1y+BMP0e4B+vtXMLJv4Mq5lzCtD6UMzbGtzVTGDt5w+vh+5IPShfcdDvECMN4GButXtYjjh1+qfq7Z6NVvgGewoM3I2FOV7OpTa7lRbdgrx0aj91/6SLKabO6TKMXhaIrhNMYsKTFNWMrk37K5mwK27CFwYGcugsxDM/UleM/YbN10kIUc2wWcjPdZsUYp2RelqKeQJhTHXDg9eC7dgQvs7w5Qqwfo9tqSFKds2nZNAmnKpZxRD9G3dxpGD/JxbbTUpn5K1HH9Mg2IhpJhMGTLijTlr3ACqQCwN4mVP4s9H0Cr1cXHL3wKp2qPwspZ5fPR9Bu4dOES1lfXEPgO7u7cwXQ2xuapDZXvLNk746Jd0ybe45QdLcb/YAcbKaUSVbKCSDUO0kdO0Ef+wd7mwf41P7iW4Kpep4ono/u7opAu1aipH081sQEOJq/hpTe/gBv7X0NsbYtSm+zlEqgzoWdQz7WUgQyDdv7XjYnVAKrwEOEs8gBFekZcW1mpI+JOUGA0iREnOaZcOyL2SVH6WoN/3X/4lQCEVgDMz6oxVjX5LinGLAAkswbqiuewL042IbOeG0xMe6gURuEOUK/WxEo1RlGWedJqbshitX2wt+jhq703r4CpVOrZVXBGSdd27ksQ6c1azUcrnKLdLNBsBnApIe1QglN9PljfotllNEswy1JMGIzHTeQZqXKkCsdY7WXY2nRhJWORz3RtHzO3hizxsLczBN11Hzm/Ath96Ythpb0/LLG9nWGaTdHrNbC52kWDSUZGUFNptxlc1hCkOj+LUxzs7yOLZ1jt1rHarsG3NcbibFtMFOuq9au/+cvl6DDDt775Ovr9SDbyuEhg1aZw2jt4+mMW3vdRcpsGMtm52BvN8sWtJOpGJI8BKhEAIsrsZqf8YyBOrgkDUc9HJ/aw9/JtuPspLjVqeOnqNjpPrqHz9KPYtmMMGXDXLIR2AS+N4NKFl70CyNFqNVFPgLtv3ZagZOuRR9BoBhjHu5iFEXJ2UbN0weCEqFLFxVP+MhVFqN9Tx2AcI+h04DqeEjEKlg0nsDCrAkXV2yUimxTr2Nvx8fUXdrDXX0Nz4yMY2x0kXhOpzcDHlb4Cq0jgWJlUFVSv16gDVEOKi1il0kNFIe26X2xTC918HYD8mY2X9xzzZGDxCHF7boROlqEd7GG1dxkN764kLxJw2aPKwZf1nXsDphORfRNYGbUEOsGxSVbUbCgjVjHkye0Q/ruNXCymp5hOJrJxCje+hMjktWtNbLRW0GrWUQ88+MyeGXeWijuLkJQ46DI9pLMfF27dAETpgWZg859VoDIWl2BdyIVmw81KIEVRxZ8H/Pr48aCZDTia2evnL5EObJwe/wiedX4Eq9kmmmsrwLNryOMIziAE+hEOdl/HW9MX8N36V4AVoxqkFCHdZKr/VWInN0D6Jb7/wevkEUWfH3q+IsV2LEETh0ozdiqDlWX+rAl/6BnhmL837qTVZqqBv7kmWv1gIzR5/bL5Wy4mcSFeGjSoG09jjKYJ7o5spCl1+bnpunAZyNHsixxt10LqVprMabH42DJmVe5MmvVEh13VWRjsDw5G0mPRbNflWlEJgRVC3eyV/sOD/s8Pj3fvCkjAzqZMQVJ1HC6+Hg2VbOmaUmRf9fkrhLZ04DuhULWY8F1a+xE8d+mTsMkpLQKEVh0Nv4FnP/CM/N32zi1sbq6hVg9RiIP4n3+wbz4JTQM5PsOQylQ/aArx53yfBHBcSnWqmD9KZ3ADrpik6iRIyhluD76It258HVdvfg9JcQCnzmQ6F04yKYBp4aGkw3pYkKeHNLGQph7ShJRVC+MxxQ5YBZxiOpuJu2ta0F206iPi/GczoVAedd9zHCZMDDe04dYAEfxqKAjGCZaPkxUga1XldKvAmAJkkoDI9yVsrjkZnWT1kDXsSDW1+i0ZCEJ/1J9NVWrJ3WS+rjJWOdH85s/5Fj58+R/CFRCbIzNvDJhKMJbjqECtTmOtOprNGrq1BK0wRb1uww+oxDNVR9oylbjFE7q2i6wsEBesUrUwHvs4HFC2lVTWGdZXbZxar0sDb5HG8OwGSivEJCoQJTR7LdCsp8iSCVw3QOk00R/kuHPQl0pnM/RwarWNuk8wnTGNSouoMpaF0g1QOB6i8Rgz+usEPtqNGiwCGNX2riuZddX6Hz77T8pJvI/f/+oX4LdcWL6LrQtb6KzbqHcnaPWGaHYipHlf0FUNixSxW55w5vcakFFn2ZTydPN3fB/T/hQ9r4P8MEIxjIHBFCtbG4IKWu0Q4yICXGZMEawkQSekadYq3JoLt87O6CnCdCam0XQ1mKYx4tkEoQ/EXoykGAvfnuav4v5XdVhbTok4KRBHDvIskMyqSENJCipLOnVR81RPPRPNmAB5GeDlyynu3Miwcz2FXWzCqZ8GWiuYke5Afd6ihjRy4Ho1+EFdKgc5g3+i2ERDC5XeXCidMfHg4KpuwT0B/6J5k1z74yHqiSg8kWWaI2Ul6u4hup3X0KnvwiunEnDZziEs2ipz46ZA9rHjxNc8ISkgp5Zom3DFudfkGZIox4z9G9Op6A8163V0Wm2sdHvoNFvwPQ+1IBT5UwjvnslYChRkumXw6SwnEmVVJYHBe0Y+aBXkVuNJHzdI9YJSoIi6uuDxOfKBZaNYbBDqLWtQ8wqTlHmuaDw5/0TQx/0IfrKFR289hgvFRWxuncYN/w6uH+7hie77sR52cLv/Cl6e/QF2O9sI1lQZhMGpSpAuECjDYWHyS1rKOx1sdGbj4zxZqF6Lm6VasC/0zlLZRM1CpUm2HgYFV+1kqaLM0XClCC0QWbMJKgmLigKMHaSFnNxo2xe6DhN2kJJH7mxhYZzV4JYe0jjH/sEQt2nklWTyODf6zLIQczyKH0HlC0F2VjWWRWZUONpV41FaYjqKEIQ+/JBmMlpWNXpJFVtcPt3DYP+dRtGDfly52kfH9WLVXx5zmgTofx1PioBJ2xDHtkMdcwtutIIPPvYJPHb+SXhFA+mwRGiFaIZNrHa7OHWqJ1bzbFIjcPLnHeybZJ80QlYgieoz2H/vH1ptqaAO9SQgzRaxoO8Rprg1uIpv/skLuDP9Iix/LJVXNvmTuseGfTq5so/ncDAWymvESix59TklKNkUyzlMWk8NsELYFpMgAkal9C7JUa0ZFeZeXTal/JELnWaTud+MPl33NFH3ma9ZDPZV9Ul/VSWWVYCv1aRqzS9dOLkJ9iuB46WAfhkYEQnk5ceWXkfX06qvqrjXXOq9f/8fnuGf5QpITC9742L/lL3FsZDnCQpWxByl9Vj5TIRa6vUSp0/XcfGRHhohAeUhbLpH2+oUzrGfEGNkM7kViqFWltvSf5LMhlhfq4t5LGnVYeZJEpqxys3iZ57CF+189dOhkn4uynrsFyRpQfdwauur9qD63YgSICuRosRH8FTXSvo2kN+7EHo3s8y6an32c/9TmbhXMLZfQ944QG21hrRk0D2B44zhOjFqzDisGSxK/Qjaozq6JsCXhV4ycJ4AUX5XdMN5ksIFtBhs2SjyOkKHTq4ZyiyGW4ZIigR+3ZfSLU0GOOnXW6tYaa7CtwNp7nLsGYpiIpbWAYM5ZlFFipL0FY/llwHS4lDsu2xBh9UoS3pkHVKPiAoz8CAaEYo7YIYpysxBnlLPVC2yh7OxkECiwkWcE7H0kbkhimkIP+rh9psjdFdPb7/C5AAAIABJREFUo3FqBf2C+uZMIkKMDgtc3VvBrX5HeIieW4dj11BKIy67srWRUtYdUSIwzZtvF/Arn5C+BvcE+3O+z2KoCwpaWvCIohV9tFuvYKW9D7eciDuq7eyLe65UK+4r2CfPv1pwq0YWLqsMbKlOQxqG6tLaqKGF1fY6Ntc2JNBnUzODfirb+Mx8ZWXnX2daquLuT6qUXYoCS5qwoqI0p7ktOVH8OWKj56Ha+wbl1sXfkUxXg3qR02QyIKXoKuA3z6dcVhlXG0l1RaWTWtNWcz9Yjh5HNh6/+xjWpj04zRLX29fRLxO0Bxs4452G5Y5x0/sOZp0IVk1ngOZrmnQsztvcOW1ce8dDegtMAK6JiDQZV1rli9fVsFeC8irIN21589Y86aOA0IIKud/8yfDmDVJuEl3Vr/e4UBgzMGkAIkLnSeWKgT8b91mxyhJS3Bisu8gdD1Mm8SkwHScY9sfoj6Y4pLOfNFkqD1sDfNM6qBww4c7KwusgmqYy922h7hRixkRZUA1kFssWGwMfHu/mFVgERKYcLCPLOHsvJZyp0Lx0Xla4kzTek9+fUcXKIZ3HRTmpoe1t4KlHn8Gl008DUxc1q4EyLvDEpUt4/LHzKPJIHEuJFP95B/sy40o1+yKdp9lsSpD6XjuOmxyyup4IrYYzhi2E/JciwRRX9t/AH3/7S3jx9W9hb7CNIpypCywVuKhqQzUxjRWE2268PhiolPQQma+jqsSj0vLkHCufX5TTCMxVHHidy6VQ8zjXdc0ye9syUGEEj3VtVFRerzSpOQvQQn9nEv1loQfl6x+vlJqU5+hdEyPL+cH9gT8sqGhz6EMS2vd4Jee9NiD/gp6PmP3J8KsoryboJ2OFexX5FOyqJU8/Jx2H2xVj0ynObLrY2gyx0nZQDyiokaBkr6pNZckaMoxpcSUgM6m7jtVCPOXaB4QBUeQZ6pGNmIA0q2/c71hMy9jcS9ZEjoS9eD57YBk/a9xo5jjnmC1BP+lESoQjq0IIO9V81hSmmnuSVBtgFFetz/7aPyuH1kvwT9/B0L2Mwk/g+TyJEQI3Q+j58Kw2yjLSQFECCQb7+oJy3ealN9XsXmi5Zxpw2OT0lfD9tnCc6rVQeNZECgX9yQr4lofVZg8b7TX4lq/GWeTmiRPjGGU+k4YDIkZElFU5hVrcU4A0FUxgW4kkEsLNN3QO0orE7Y8nS5cyX4LUxGV2JmHpwlFVNMtpYsbSpqqVJDRDGOVoZOfwx1+4jkefasFbqWNC5SGHcoaUT6pjaj2FG/0VvPHmTRwcUtqpjZwSiWVb1AOkUVKanrh40iSmohlVdhVKKVFEWgaYGHhw4eWgXASvphBgNl29tab9ljnXAM36DfRaBwjsQ7iiVx4JQmOXXqXQs4RAy11cJB+mTYDBvm4GtAannquNIi3QDBrotjpY65CS00TN70mZXu5Nri5zkuuyWY9yjZXqUG6lyMWWXHcYCe55DwXh14zVmIsUThXAV/Qe5acfRfUl+ZDUTNFEpaQsAv3lpkJ6EDATl2OO9GiCwM+rtCot8iRlgfZhEzVm4G6MfX8XiV2innTQLBqwmLg2hki9WMa1fJbKS0Hv3zLCzzdUM7PlY1kVyPyek5I0tOVzlJJdlRguI1Ym0a4IqlUGaSZ5tWnxMlM+VF7TmIdU5WpTtq4WOlbhZM5Kg1vF5+cYdRjscw4S4WOyTqdrqrBotYp3LhYUwtUFD7403I3TFAdRhIPJBAf9PiazCCk/B5srXT7fcG4V4c8TNrBzGiq1iigL1TV0QTYGPRznPxwaz9JKd+Q+mluzbFDEtWZR+Vx2DzXjYml8VJNNF2qlk5nEURNRDZo4byXhZdJUUc5+sODkfgMbJv3VNZ+XhJWOZYa5suMspJbyu4U5yfWLtLiEDd+spnKeqN4iG8DTiYX1cAvPXfg4Hj/9fuQTUnUCfPjZZ7HSaVGQX16D5XGu957tolGrSdlcN7MlCEQC0aOf5+0+nakZLW6ivhJR/el0Kkkog33uSYIALjWBcpweP0Q5SG+2of6asvcRPvnSpJ7fNuOUukix9Vmq/6HrAB/j96xKUgIwzVMMxgPs7u3iYNTHlf1rGMscO0D/8ACT2RijaIAonyDOp7CovUwZQVHeqgybWInMTX9RBQ9USl/c77g3aX8ZG+V13VVfEgMY6Jim37wCHBroGzDIUO5VhUypW4vjOHS1CPbvtXVZIK/zKqbc62IxJpde+R5jJ8FyloP9BWlxWVThyL35CxrA/sU7bdPYPY8gF9XDIxVyg8DrJ/z+yssKKHKEqeEexznXT12rVI1JQVHHDsRIUxzhHca6MVBEcOhXZCfw3By10IZnudJTaNE1PhugFtJkMkCvE6JZp3s316dCga+shOUmqnnP6nRJh2XKeWuVkOBmlkbi2yNGuU6p/a8M9hkjSCO6FlIZB1D0hufPKEdUschSkfVfPlmF7muyzsWSa5bOtaqiSghAtn1NbkurvGr90q99tpyGb6Bcu46seQepTSUNMnhnCN0CgUdt3TosNnvex2bLUpw26hZz+2ipzskCSooLFXyonVtKKZHyPiuNVWx2T6HhNOCIbnsFOVD2SBYdLsSK6mmiQjk4/symBXJFZ/J4ya+YoZDHiD7znBk8a7CjVQlpWxAsRDn9qn2/kA45uiDxFZwihD05hd///DZ+9K/XUDZKjEtLkP0oi5AlPuK0gzjvorAaiNI2DsYNHIzr2N53sNsvMYq48LIBlc/bVNOQinclAZZkNdrQS4RYu8RZPuW5LThlC4Sn+jwV39FzRNcGRTlEIzhAp76HmrsDz+pLuYg8b1YYwmpALIJKRdRlQa/SQ75OSWkaBnipjcBtYK2ziQunL6Dh1NF0qVTkSFYrqi02EXxthCWvTCeB0rlMSZabB6XiTIOf4WSq6yL/znD3SfuKtVIkI3k50DeeuZrrKp9/OYgymvbGer1KYhjsy5jgsXhskUAsv4Y2B0uyUJlvaa/e0meRR5lYHA/sT/p5OeBbDjOOhySm0nB06T6O6OmjS4HHvBwpO+ERhEpjyaVyZWVspVv8AtmXKpiQ46rnzvsADPph3s8STv+8UiDvVyXMktbxMQ3QKdGb22wiKjGaxdg9PMTuYIDhLEJE12JZlXUBptYwG3Jpp0pEN8m0gVeTmgrxE5mi48HCu7PNGVrK0Xergl4tXFV0BuITBBf4c5WoSEO0+csqiKqCVW44XKB9Tzni/FmaveVzapWKa6ZTKm1BZWRVolIbSE1iZ7r7T+oNMYne8tnfExqdfCFlkziBgmYC/6W+o5yNvGIYqOcg0nbV98uO2jm54gnQyTbwkXPP47lHP4ZsLFsaPvn8j6IR1KQiyEShdNXrg4F26FPKjgmlrJqLSyrDfjE+v/+IUHrRMp1NDO6yFOTrc/GlN4cmFXr+koDNUWqW+vWe8ZxYgZJinlATDfmsqlAavkC1PilPXZ+jq4lB5CmnlyBKIkk4htEIBxNVI7q5fRN397ZxOOljOBtiFI0wjSeSEBT0ohClkIfHwyvwF+0KLAf75tyrRfRY/wVBJdOztXAGPg5WVoCzzcoVUW+NraQ3zObepg70YuyXa3+joPeMC+wE9bBEt23j9HoNm2s1+A4NM2O4FOaQKl+h0t+Vw65ShBfnK5TFezgYP+g9eZu1fHnNN/4WCz3EeTykFTCq6rHHVkIDDfZn4esS7KfNu8isSPp8fSdF6CpHGwWD/bTiTH//D8HNSYJ9Lkii2lPx5iTNpymAJ//ZsJUlNZzfuoCN7gY8NrrGRIZlO5tjHOQ820TvGexXKAIDSe0fIFobAaIEQdUBin5SeYbPJW2D//k9X0PPW5duqouYHdi42+qmchyZtZw2rCTEZKeGr/x/t/FT//4msnCM2M2QekReJtKsaKONNAkxHKeYxJ5onCdlF2nZRlq2EKUeRqMY+4MAr1zrYTalUyrfjU2JTQnsSRsq6c7qhKJzXGRsVFUpRtEmNpjWUlDHb92CiD2bNjkApwjdPbTDbTSC2/DsHUFCVNbRgTNPj82OzY2L1QZmjrlUTRiAuzUi9TYCu4FnnvgwLp19EtODSMpLVF4i2hZ4LpLKwIkbsJjvVNmuUdMxKAopN/zPJJBjQoL5KpCXwH2OZPJ7JmqGt6ljQYN/g/jr32pFwHD7De2o4g4vLRrko3N8LO6tpnvzYH/5uRWSpXz+ioNsgn3zXnJGTC6XkwQJx+5F9I4F4N939txTnn6bZ8+dZI8G9wuIsUoJZDwbRE6fK4un+T8/N8460ryWEoN5MrBQ+JHxJ+NwOQnQ3hyxjpemdH3MIoJL7i/RFaqb+HTudTBNUuwc9LGzt4/D4RBpnqu7L/05mNQy6LctkXJcHMvQ6Q+6iP7p/17e3UT01Soi16KiuC2j7KIiJM81PQsV2m3GtwTP6mLKKif9JQI/RBjW1aq9GnOLvhOmUDWhzzG4PNoboiva20Tqb/tBTyY9vN3L3BtQml53U2QQ/XIRZFBHaBMQ01F6+RC1G9FoD9HJ1vGpD30GK94pUT7jvvHJ559HzfdZAEeaxchc1o40m/JdTzT8fdm8CSZYUk3UsztByOCEj6MKQUcvGQP3mLQzJpyOJXx9Aif6wlpJkdWCFUjxjtB3pMqYvLNrCxWVv+eaaAJ6pdZwf0gleY3sFFEaYf9gD2+89SYuX7mM67duCH014fsnMWbxDJZHzwJPfpexj4bIPj0n7AIujXrYBJ/RXTuFHdyHyteffrg//IuHV+BdvALLYMTSWlPtyeoDY5SmFkH+AuTTU9XncW2o8FFZpKgGlUjsJ7CUmGMC+eQmAr+E5xVYXanj0sVTWOkEAHXt4zGQx/BdJgQEYUilIXOcMYhWnhfBfrVGiH/Rg75kx4HDY3t9FQMwkFdVcRVFWIZxZJ2vHkcpwf4vV8H+jUWwX2ao+wUCV8uoRVln6919B/uqysOgzpQQuOExaXBFd5l9lJ7TxMWzH0cjaIKaOBYRf4KpdBG1iOinIPWDaLBnxdJAKCt1RXUhcs+gkAE9VYJIMRLFFv5cof6K9BP55w3XBlAT9KuWr26WpnROXrEZOoY2wcwQSQPbVzLcuVzg4391DWNrD4lHVJtXN5V7z2q3qJZJNkXOv4uk8JAVTADoIEnZwQAzNDHy1hCnPqbTADv7Nu7uODjo1zCNO4iTFrK8Cdh1ONRxl/NjOZJ66dRP56A2CgWkadDSy5aKCFVUuBH61gEa7rYE/IGzK9Kb/FPSJ0yJeDmp4UZmOOHmWgT1EumMxsstPHX2A7i4+SSabhs2m5nEeZAIF6sjVS9C1SNu6Ac8RxOIi9YLy/EVUj7n1HMrM+ZJc2lSfsoKXV8KfFRlpwrQqyoEeWvHg31F45eRfW0+lUF3rA9gGeU318MoA81L1JJomCze0HSIXHKDV6m3ZYrNvTSe4wG5Pv9eRc3jk1tH4smqIEtI5hxlvRfd1OqR4aNWQfg82DeLrCYDRPcXyL455+WgvvpdVSJVOJOPMzBisqDvJfNcqCf8nbrmshogZiBERF0fjkcVq1LoPYeTMW7t3cXhaIBpPJMqFN1TGfhr+XGZY3ufiPQDXnc12D/hRQ0NyvQjcH5xU5D7ptdBJXh149HxVq1jkizYGI8mGI0maDZb6HZ6Sj+slKhMZFqkNDgbo1YLVMLYcypfiuPndNJYOz4+lQv9/Uvii9fVnomjB5MSldYlOGCqkMYo0KAqLI/f25uUFpkYsm165/DpD38GXlRHaDfkOj3//CcQ2CyfO8goZUdkXy4d0TpqN9ioB4Ga6Ak+Zz7b2yU8y+fNxn9SQxfDnI/yfKIsRpqxp8iCH/oKcDFQEACE0rocy1xpKgUygQkyxHkMz7ERI8EwGuLazet44/KbePPyW4izGJNohslsqqi9PUVUxCLtKfTBauoYF3D6C3g+fS3oGB4LlY30QAPA8Nz4PT+0uH7b1KS/vyTnAU+Hhy/38Ao8gCuwJBt7RFFu+aXJDskrQ1Dj26IUcqUx67yf9xFRCIYsBjba5uwpSeE6qpvv2gVqoY92M8Bjpz2Efol63ULgk0o8k8q/CsJWlQSCAIxzKkTD0CcVbDFHtb7Jfnc/a9Cf5rItxwMngHrV+zEGzUh/lT2qUkM7cn2MuaV91frlz/1yOau9jkJoPNtILTa5JmjVLARuKd3AP1iwr1kX8SluWlbuoVXr4sK5JxHgvFxcUrSpQ2oT5ROjkASFTaSPfP8UDpF5acKsGjAZzDPIJkdf6DtcQNk8zKCOQRjRfCL8pPcotYflGof6/yr+jYLuYEbGUr49oTTEMCi3YCdtXH99CM9q4ZEnQ8ReHwldPnMfdu5LsE2PUZpEEc2RdgOWlBjMyoLto8zbyNIaZnmKffsORiMg4e/KDUzpczBbwzTuYa/v4dbdCLv7dJI9h6JsAOzMFh1kX4YjFYNEE1lMTgo4DOYFkQ5FBcgtxmjYB2gH+wicPdhOjNIhPYbhqWl+NRslG211EC7QdKJICQKrBi8JseJt4GNPfxJ1uy2umRIcVqZqvHcqB7UIzFSalQOQlB4TKGvERPRfslCh4KjUpvCc50o77Fpf8POXkU5y8kwzrk7yKnCaN+4u8/cN4q/BvlaD+EcmYF+mBy0mluZ7FRe1KrbP0dQlNQcZY1VJvrp61Uw+Po5OXgROpufcG1G+fbB//HWPb/yqkT5H4SuKjiL7S1JzsmgY9ORoFUCDefM7veKl6JGb36nDsySjQrkxAb/MapS5NvfRmVdEv00tRiT6KNfKpk6m5xmSPMNgPMLN7Tu4299BRtqXLPTs++GawPH14Iul97P8Hg32FwuvVNyWgl5SQlR5i41dKj+oQT/XnOUgXlVUHMsVZ8SDg0MxE2q2Wmi32tUYrZIDAMPhVAK9lZWO8lJFZnZ5rJiN76Tg794kUpVQ7mdzMg3SR68SOe6mwVrphlw/SeMx64h+p2PcVDaM1LAFO/ZxqfcUfuzJn0Ita8G36pLUPv9jnwBhDbb4y+tWn1FQNTb7MhFwHYSBD587uOQB/P2xhtoTK2R6Lrr6GPZ+IQH4LI1E8EEcuNkoLisL9xV5B+z0d3Dr7i0J5m/fvY3xZCTI+2Q2wTgeYjQZIRPzQmAcTeGFrGIxIdD0QCqZvjbRiuGTXK9SXGWF2FNw/auuVzXYSu6HlWqVYQTN+fGVVaxjP0T272f+PnzOe/EKmP4rpVbPQak5XVNnH/v8pDeuonMqtdOIxCioxIMpt2sNqn0+Q6PuoN32sbneRLsVwPcJ9Obi5cEePqFjFJRaj+A65N0rjlyWbERnbyf3RDbA63k6rDgvmbJpLKHnqGyWB514H1vfzS08xhTIGWeKAqFB9rUKrfRXrbpXfW8m2H+t4uzflWDfs0rU/By+qzI+YhwlTa4n8YiODSTjqCoorDrdUeOe9upIQzT8Hs6fuYSa3wGyDhgqu3RjTFjeZaBHh8+I9HbEzM6o2y2SilWgLxefN0ElxjToUi63tAwy2CeKz6BWmooj2A6pPhr0Kx1Iy8DzQ749+bPVsi1koy7+5W+/jM/8BxdRW5kidnY028y68JJVuKkFO23CQl2Ck5INxcEhEByisKfyyipDR+MiR59jkerjCpd/GNsYxS6iIkAiCkUuotTB7cFHcetOgd3dCNOZjyipS8NvQo3jks3BlGeiQ9pEUCnLaaIoWCcZIbT30PJ30Aj2YblTqZTQsIgSTouBuhyYLv++gOulcOEh4L2f+Xj89NN4+uIz4hKn1umO0AqclI24ygtTflhFsSESx6yY0g+sDrkWxnmMOhUbqC/L+Zom8F1bVJNoAsMGTUHShMcv4cKcv2wC/QVXThOFeUntSBC/COj1+Uwizecz9CB+rdB+8z7zfrEKiTWlxCMqO+Z1TEKyGDuK1p/MvX+Qy60G7Cdk+8cDOJnsR5F9mfjLfz8P6GXZ0tOsFggJ0o9Qe5jELr3eEc6+WVg0EWAVaaltvEoK6IasCcKi4qAouE31HqbnWYxpHuH23m28desNFH6OWTbWpidt/T56Kec+CVq/XU6i5vK2VeD5Z6206idSgycJFo18G8EC9iXkNFf5/9l702ZLrutKbOV8805vHmquwjyRBCkOoiiRarntUNju8JfuCH9z+Ne0Wpai1X/CEY5wtD/Y0Zbd7tDEQQRBkYRAojBVAYUa33zHnDMda+9z7r3v1QPqgQREhvgu4qHekHfIkyfPWXvvtddK1DyurFCWqkpGiVqeG92B5Svy4XPTEJqiviq1ysfjBNNxAtfz0e120KWtoqkGpFmC/b0Bev0uer1YHB4pD0eJUvY9ydhRCpd8VDaJiXrEvFqpHHpTfqa5mfQGGaflGSDXeWspK3KeMlj8jL7ck2wWE28No8J1cj7PefNPmOm1g6ju4MbKC/j2i/8SzchHO+whakV49ctfQOT7cGnQJ4puCoZZSeD6TLUMNbAD4iiC73N8pUFgQWSAAgtadfQCOvzOqTcpEsnC00dGAH6ZY+9wD7uHezgcHGL3aB+DwSFGyRCH431pfp0mVOlhwElteUPdkzXOqjazSqLrn36Z7y1X1hx3ssS+OEpzLrL57UweULOW8lyzr5pcla5qZ/Dv+CzXnfPXOh+Bz24ETIltJhahFFDtHWSDvt73QtYV0jkBeQPfI+24RF3laCp6G1H4heo4JTZ6JVaWelhaaqPVott2IeZWTAiLPj53GKdB0rRAiqHH+6cq4NSFrNWknYoKnReKeAzFTUjM+1iq5EJl4bPP7J/E1WYdm21iuv8TM1Fwl+s+10alYavJqlTczfg61Nn/07/4E6XxrH2EsqdgP/IcxH6JgDQSMVFi5oVc6ifrhc8CEC6//DwCOEKgaqHjreHahRew0t1GmTkIvQhO0SAogZC4KyFlx0VO7iKbn7jB+w6yYILK4wbHDAhpOwr0CWAlKyzVAE6LHB55+mLOQU4NL3QG183QuFMxzbKUH5pgzR8nAdo8G+ZPt3D//Qo/+8ke/od/s420HsJpJyiLAJheQTt9Ce2mhzrdxtrqi6L1vzd+B17vARLnJrzufSAYahFfpH7oBsxMp4PG80Et/dL1kNZASivxokaSl0iyGgP/CpKigzzvYDzpYu8gxu0PKhwNOhiO2ijrJThuD43TRtlEKGpfKgmBP0IreIhO9ADteBdOMAHIf2VTmQ2oZzx1mwE3QNVk4l23QuAGaLktlJMKba+DLz3/FVxYu4qgiVHlhIw+/MrIPDKTJaaZBA2awRfXOMo6cmNyahROKbxWmlTxd9zYqTMrMqoEQb6WyjXusteEPxizrFmTrAEwQtdalLtcAPmL5ych+0ku/0Iz72Pcexu129dTCtEiRWfu0GtmESknxmjMIOZfYl08S7aVU+e4us/pwN/ce7OgYDH7a3j7M0A3B39zKo8rpjhK07GfS12d5+oYWiWY0YUWzGlKSoJJC4ylAulirqDZBgzafCvKA+R9i9xsjZIVvbDC37/xfTwa3EcTFKIsUrOv5wTYtw2h1qTuWCXEZJ1/iQtx7CkCy0U+VxVlFBRTLYFBqacVQtMDxN+NR2NMJ0w0+LbNSFmlLkRitN2OxVeAdw7pTPSpGA0JKmtxkaZ5ICk71Jqn0kpRNuj3OwL2mfQQsC/zm9eIkpaUbZsHnQLT5e8MTOb3BzcBVYEhHVAzYjY40rmr/HibrWcFhwpidj7Pufpnm6enjTvVvaK6jWv9Z/DtV/4YmARoBx2hz7zyxRfQi9u6dpCSyAkk6JabWIGsSIUj7wVKwaRufOBRtE7XDeHIV6Vw43m/M+N+ODjCcDTE3v4u3vzwH3GUUh1qiuF4iGlKSUpK6uj6RPUfoSYxqy8JGaOQxACDx5ixtM1vOoB6L1rwb/+1kvH257Dy4FKGY3HXOWZsp38wW7h+b+5PBfoG8BvQz/Mt/XMp2l/13j5//q9xBGyF2OwHGtSz+jVnawTOMtwqUqlXJxEZ9sBP0GlXWFsNhXPf64VoBWDXo/DyqXxDCg9ZHvwiyNcvlYdPvI7sS0yL1pQFFvYFvSMq1GRABPyeuNQVKfj5wyTYjiXITNrml80kPXH453QlqaGeyOwLoVESvmSViNOl8RriCx+T2abOvgH7bNA1YL8TsRGKmV3aHnLxPzvYX8wVK9+THO8Ift3Dta2XsLn8FJyCWvukpiTwCqDdBBjc28Nq0MPljYuocloU9zFNM+RliQ/zmyiiCTwiR48gP5USCzP4pLOI8gPX44bcK4J6QxWRaoRm+SnRSbAv1B/h9Q9nm9gnca7dtIt/fG0gcktPv0LjLbr5soljBeX+M+iMv4mXLn4J3tKLQNFm9wcy3Mfdwx/g/vBvEa7eg9/ZI09JOLqMuEKan7CRjZk2ab714dCNV5SCQtSNL/zm1EsxSnKMJg4mWRt5uYLGvYys2MRg1MGdj3Lcur2DwSRGVvdROhHcuIOIFJzgCN34CJ63jwqpZFpF818jsPm5HwOxpixlQACfEoUBfE8NT4pRia9/8fdwbeNpOFmEoI7gVozGNcukXd+NNM5Jdq4o0SKYI1c7zxG5DfI0QzduiwY3S+HM+NeRj8xvMKly+FEkUqzHwb6l3CyCbt5kbMBeBOGnAHjxfmCJy/LrFzP7Njs/D/a0EfM42H+sqiCb8slKkFIDZmT8s1TBjt3op6mmnL4S2CbYxxYh+4sFcD4PBMzrS4+FBfu2OmAbb+3PqtRjeeeL2X16Osxf05RTTXOuBgYK7ksJ/Cx8Ma9nA4MFsM+MCL+YnBU9Jt9F49cYVyO8/ou/x97kAZooR1pO4fudU8H+IjfcaqTP1t7F5ogTEo1PXGfNAQRd9Ps4GVTRKIrUHVJ5iMY4rjWVhDwfWVpiOJyI7waDpnmVQbPszPD3+110uj1Mxin29g4kGcBjO902lvo9TKZj7O1x7aCrowH7xjyOHG9m8oXhUjqgRwQzYpaKJ7xuZq98BgSsMrAKofEjEtQdAAAgAElEQVQK1x1RpVsE+9KbxXtFSGzyr2qsz2k4cjV/yTG0Y80xCps2LsbX8Eev/ndSNaR0bytu4YWXn8XayhKKjNz2TGgvfuAhiLhX1NIIyww7FdAIvNnUSkrN66+9huFwiP2DfQyGRxgnY0yTqXDf2fTKgJDjFfYDoViSPsOqpNBoXMgeM02nci3p9s1xygpWWqyXjFY05s6IdnZpkKoDOT/Dk9/xTxQ1WDSiPDb3DJi3L2R15OX2sfxb8x7WS4PrbDXL3Jx1Jp8fdz4Cv0Ej8Jj7O/Ea1U5KuJLcrUETFxJMOnGAtfUOtjdp2kl1rgJBkILO3WUxFTwRtzraJyQJi7m5n3R6GQou9xqfPahlKD08QkumCWrgovILFP4UuT9B5dNNm5vYYi/cXMFuTo9V2gxp5p/PYxEXzJNu9r28PES76YrMdsH+1LBC6eQouBfI8mF765wPnD/793/STK0aj4D9BP12CwEyuOS9Cw+1qzJwZzghmxPXN+HmTwm9NjaXruP69heArAfkMUI3RtUMwHdqRgXSRyP02bjV38LW1lWM90dw3RDTPMdb+Q9RdUeIYgduQGUCapwTwKuOuMA3MUuYwMXItMWpcoVmYMnt12ZdzezzvHbngHcG7uyqPQ/TmtEKXv/bHXzr919FuPIWxrRKC0uUqY/84TMI9r6G7dZVdNurOBiMhRvfWi4xrG5i6r4Fd+kuov5A5gw3Tp5TWamTrEnXyOelayEnEGVJmRHknGVTKyscDFeSirSmAHujBuOshSTvoCDAryNMij4e7Ne482iMca7AwhNVpanQmoqK2uY0TNFN81gT6TG++3y6UttbWKcuAbiq58RuDHca4MXLX8QzWy8ibnqS8ZScuSlbM7PPXJdH74SyRos67dMM0STB0/1loTosLy8j4UZdpChCF3t5gqIdYMw51grgaUp4DuRN9WYuf2nPgYHbYmBAmHJcj1/PyGb2F66vfc0ZD1+PnL3ewgKhvSILn8d4IxwPEuc9Dyd2/0Uk8IT14Gy8v8fA/mPg/uTbLGQkZmB/sUHXNoHb91/ICCxWBiRRfzK7wQyxelXYZl0ZcaHd6IiKCsqxLMNCZt+q/hh9f3KdS6/GpBri+z/9G4zrfVQB6XykkaiW++JDckGmUZS/V0lKfQjnWbwDjHLOL7kaa2ZVqTKWysL1JklS1WTnmBLQs2PGo+KDB9cNkGXM8k9FdUez8CoLobrlpQH8S1KpOToaI8+YsXeE8tPutJGmCRJmnxsX/aUYXaHxsMJRSINuktBBnLQhVhmg/iiibEUBJA9B4COOaSLIsVAqDEGr8TifZfAXu8Vnmf4ZuNVqxuKwnw74z5baYgARNjG2wsv4l1/5V/DzGB59VUIPN56+ggvbG1JNnqRDvHv/bbz7/jv44KMPMZqOUTQF0irDOJ2IXCUVm5jJF847S9e+Jy7MXuAJyBfqF4ObiscVCHxWU7QczvOUQEYUkBpJvnDgGKgxO8jkgL3WzPopfck2CZr8O+cqm+MWaDfKj50t7bNhe9wIyszjmUGZWTVmTsSLq4gee9JP4JeczudPOx+B34AR0MrjvC+MdyVp2RkcKkHGDdqdANc3I2z1XWmuFYUcVjVrMjjIEqCYRyUJlpzJQ1aOZb031ehGK5+6EWngzurayriHJX9NHLyvbj+L8SDD3Ud30EQZsvAICROkYYI8KFCafoHjn9WCfit6oRTyz/xxbF9Xmqom6uaPuOhj1dnENB9hkB3A79KsKxcWhVXClD3TIdj/i3/bTCKV3sw7D6Rk3qUiAVJ4dNKVgSKH1CqffPIp8XByGwNK6CcOIncLXrWJF258A+2ojzpn2aEtmf2AQLJxkLEBLclRj3OkowmWO9wA2eCnDpxHnV04PbobRvBZzhcaD7XYDY3HOKgys0+QK0uxrI9KAVHZRRo6UdKRzW3k/A/l945IdKbS7Er1BSWQM/seo84bHN7xcPvtPfzBd74ML74nfM5W10VZRqimmygHF+GWbVGpYf9A1uzD6QyBeIAqHMJr5fACo9kuvDM1LmIgouVyjUTF3GEhi6NMJDUdIp1JiEoELW4AalrnpYNJUmE0TjHI25jWPRSIkZQtDCYl9g8mODhKkKYOsrIFx+vBC9oidSijIq6mvnClyfNiwwr5/GrbzKoDU2C8F2u4rKiQZYMQYdWCk/q4tvUUnr78HPrhOtyGAYpmAKuylL6LFq2kuWGmCbLRCCvTEt9cvYwLN26gmEwwylIkTo339x7g1uEOmpUu3OUuMofUHxbmbdi4qOpzgicv1R0bUc+PVxqXvf6cwifA/oLM5zzw0edbR97ZVmt6T45XEDTzKY8ZXchi+uOUsOOSjeY5Jnu6CJqoLhKysiNy/hxIvjSrPsTSzCDWwjUWUSu9ec08UmUUWQROy7pKIWcBxB8D7/NsP6TJdiF7bQH6CbBvXYfn8p1WZ3/eDCT0kdm4mUahk3KdstDrcVQeyZ0QRQaEDgPeCjvjj/A3N7+LopMjqRjEc27ahsR586Y1E6lKGtmRdsGSrAJeNm7ytZnhXrzXFmHUfDWbZ03EJI1FRHpX0BOgqJBMCbD5fSkZddJRPNlI5sZCfBLt0wku+d5RRH18F3leGIMUGxDqvOG85HuEQYSiIGjXDUOCdXlvpSdSejGKQmxsrMsxzPhTk52fh02a/Cx63gniXoxWtw0vZMBB9xYa4qn5G5VfSFWp+XuXG6dWfSWMFVqheJ4rc4ZjyXMjhUX5PQsL/2k0nsd/d1oTOisRXhOi7fdwae2a0BqLrEKSTjW5UJdIplPkZYaKjtvk30vvl5Vw5oWRgrwZH66d2tCrNQnVr+fvuHdwmjGDr00NMrqPn8fCfSNxjThV2v6POUXL+hwsvoY0387DWi1I2qXBDJuEWafKOZklZOETKXPneOA0/+m0cf/MIcb5C56PwLERIO9bexyt14xNtgl8NrRMI9pBUynx2+AmZ/ALA3GTdKHaGDFCxOr/LBGbw/cLRGGJ7a0lbG72EYYN4pg04ik8sjXkNlM9+1n/CxkDxsGewhFCajNZVGsIqnusrVIDbuHhO+3/GpeWnkHQLKMTbCCfAHHHw87kQ3xw9AY+St7CoHmINB4bqpwNzO3+uLiOEIALqfMznTWFaHm64lYf1Nz/K1m/AzdGVC1h23sKK/UFhHUPly9dxaO7DzCZHqKIxtir72LY2sXQPUBJ6gyvUe1+4Pz5X/zbZhyxQfcjZO37cKIKnYi67Ynw3+USk7MvGaMnnxBxChsGAvLk0whBeQWbvS/j6vaXjCIFL5qh9lBlR8xXKlQs2xYZ0slYACebO1WtpUZFQZqIknMEyTxpAnRV4uG72SZdXm5GfJp81LK26PFLr4Ft5OV2RpUcVi5I+xkDzkSoQdJ0S6CZBQjzGG7m4x/+7x1EaOHiJSphDKVxdZqMkBUNyiaE6/Xh+V3Eyz2Eyw3C/gDtzQmm9QEQkJPrwxH3WirTMBN9et/DYkbSzhpVPXn8wQksQYAYvzSY1B0MMx+jSY5p7iGpImR1B2nVwdHIwe5hjv2jKSYJz7wF14/EYjmvHBRsRAkCBCz106K+zFBTQzqkbv+xGgACl27KLH8JWx+9uIenL7yMzaVLaLdiWl4K2HFZpShLnj7KPEEyGaM/ynFl0mBlZQW7e/sI2jGKwMNRleHILeGtLcHptzEpC7Roy27AvpXCVFkpU5ozf2ukumMXHgtIHgfioucvc2ERnM9qUIYypFl9NuvMgM1sI7dZ/YXnz+ghi1nP+cZvr5p2xp/YvA1AtA2RBBbkD7K1Iqo8hIWHsA4QhTGSLIUTuciCChMnQ+JXYqgjbUN2YTMgVznlJ7HM4gJlG3uVHjBnCCuV7Bg9x4Dxuaa+Hi9qVjYAmHH0FzL79nkzyUybvVnMhiyUQ0Wit0TqxmhIQ6MKST3FrYdv4kf3foK6x4bLAj7BNQMQE6jNqA7GFZGNrtKgyqoYQZ5pOJVsrDR7aWbdJv4VSBuPDZk683GSJC/Jf0UhoDqZkvZn1IYahmXqKaC8NSaQlY8vDWXiB8isMUGoK5li0kNsb8FsXsitfQaALONYIIpa6HQ6GI+nGnCI7rMGHPQyCIMA7Z4HL/JRM3hiH0zD+5E0Ka2H8BRVk1mHUd59FrSqnJ1tl5EghgD7lGKTpU3NZxo59Y+fjw1eFlcwykWySmLXO5s9n8sef6Z75vmLnY/A+Qj8iiMgCjiyEFhTQFPpnlVzpZYv62lWT+H5vqx7PJzAnlXGpiIthiZWjVQ0I9Gyr9FpO1hbi7Cx3sJSz0fA3kJy9pnBt749H4OZFk9L4PYnUAyVPVGimjZ4cfANfOnp30O/cwllEmG5vQ7fLXFn7y28s/djPGjeRRIfCXW8FrD8T/9IRfbeRVT6iEoXlVugpmpQHSMYreBLnT/EV9e+I9TWqg0EBftic9zbfwvvT3+G94qf4jB+iCqkH5VHy97PAexzXMi7rcYI6z6QXsQXn/ljRM62AfsKqJuG8kYZkzTG9ICNmVRuqYyCi9VW5ucsDDefmR5tuiCvi3x8acSgxj6jR4J9UZ1R4KZ6+wr4VYXHmnWRnkJJTwYzzChRMUeNUdwiQKuIUewW+PFf30F/EGO9vY6QvgNhhV7XR1GmCOgsDM2yF6WDm4f3cWs6wb/6N8/B7R3AaadIq0T5+KI5TvlQglM2g50O4B//7eM7LUG+qGMQ/MpmLxZo8kUCTV55GExrHI0qTDIfjddDUUdI8wbD1MOdRyX2j0YYJZTujOEEHRRsHqPdvRCneTPS/ZQeB8rBt2oRzPZRVymUpjjykxs4hYe13jquX30KFzYuUb8HXuUJR5XDzuwhDYGCSYr2mH0TDqqiFPfUcZHD73WAbgz0YuRiUFNJD4fNiFuArxWaE2Cf1/9Y0/gJsD0D6wR2tsx2EuQvZuZ4gy0o9FgkdKI5VzKI1mTpWBbOIqfFXNwCj99cYAFe/JIMtDqshqWHlVGM9qhGpwywtX4By5ubeLjzCP1eF4+Gu7ifHWC85GESTI32sGFYzDlhJ6bQPCupZciFzP1Cxl511w3Ynx1jG2sXlX+syovN6PBfm9H/uMw+P5KlBdnnHVcToqZ67UdwwhApUqHt/PCNv8LD0V04kVqvUQ1GbMUtvcskHqwFOmlwBPwEkkwenKzYzDjsFGKmUhBVCx5TWjABDaUzmRkuS/liWZjZcyLfqmiEj1/ktSwnvGccU0lgtU6EYaRyp82vkg1eaOCdXaDjzJhP2E3UxZZgni9NGlwQBAL2LWCmkgQDATfm7WudpyEGTKIQM6uSadaaHFiOT+EBuXgEAJE0ztIwT9enghQViWUeT/BIoHF8p0U162n45I1RqxDzHoaZu+550vqfHlGcv+P5CJxhBI4nq1SRTB+6XlrBBqlE0++nMqDeZT8TMR6BewrXLRDHpOT4uLQZY3Wlg5Vl+gkVKJlep5Iin8tOT594hOsVk7dPFob5OLBv1cO4ytGILp8UeKp4CZfWn0ZVRBge5Gg5bawtd7A3uoMHyS2MW/uo+hkcGj+dSNSdYbg+k0NyrxI5z7CkWqWnVU6/QZ7VKPZ9PBd9GV/e+j34Xgf3jx7h0vJFAi18tP8u7qZvYzf4ENnSCBTBlIzN5wP2VYvbYWWg7KMfPI9XnvpjVAn1o602OVUqQmmyVRMk5VxKWYfSi8zECc2lMpsyKTimsiCmNPolrrnyvZa7PeTwjXmWgkAGAQT5GhCoVKNp9nQJ7Aj2SQkil5/vDcRlDOegxnf/4xt4YWsNz12MUKZHCMTIRMocKPISnh+C9H2HHHvPx7vjFP/Pz4b4H/+npxCvp0iaA9RUM5JUIsE+KwxUeOBGerb5oA2Sxx9i92ya7wToEICbkjMBDyU9a1IyvJZUHgbjHEdDSneWmFZtJN5lZGWDcQLc353gwd4UackZEcPzO3I+Raka55LZF7qBUlPIRa6KnCRYtOhmSa1rGmuxXFd76LaWcePi07i4fhWx3xVnTFYABCgVJRge1aT5CK/Vhev7yMoCdRDIFWBTJykUQanZ+Vmj9YyOZTX6TZOtzAUDrBfSlPMA35b2TVAoQ2nA/bGs/TwA0NzmolnWQnCw+JzFzP7sdRdef7Ycnq5obkEOy5vMIHuDCi/nF/GV9afgpA3c1RXg+RvAaEiZJuT37+FheoCfHN3B/vIUTpvcYpV9nNMYFrP4hhI5A/UGdM+y8vPFWkfaAvDjfEQF6vMggdz0YxUAUnGslOaCSoHOG/tY5GbO7c/lfU0jcNBQvadAEiY4bA7wvZ/+FZpyQgV+VIGHlEo2Fe8jrbIoTUirG0K+KunWq5l9Afuz66M8dco0qgOtlaZUkGtU4hduMmPYIre6vocYGBWkjbBS1aDIK5SUnOXGxnulVLqJzhtVNpqBfaHLLQZd5q1MWfrk/X0aH17l6KjLzuBe5emkUmCy9GzoDYIQVdeXzxJU0uKAnAaFITcK5d37bFQV4z8C/Qa5B2SmCdWn0WHRSFVOblehnjBj//hGe7JKoedg58Unr20y6mdc/862Sp4fdT4C5yPw+Y6ArreLlJ3ZnjAz+DRy5rmDQDTpMzTVFC5tROMGG2sxtrf7WFvtIApJ4RmgaVKUpfbdUT6TyS/PYbDA9Zyvwx4bi9s++Qw/CewLE4KYVBKNFcJBC01FmiQZDW2hyrQjD2UzQR6MkbUSpGEmRqX8+nU8WO0m2PeqQPoiqaWfOzlKCp/kEdbqbazX20jSCqMiw3Z/S1TJhukedpI7KJfGqPu5qAs1tcvX+Dwy+y7yqkbMJudxC9c3v4WLK1+HW64JV14lMUlBIZWH5XEFV9JMS/6uNLISpPM4zdA1TQ6X3HHiBFqIk2ohAJ7HEPRbsF9IOUZk50SFRSWcuHVZqo99TQYT8nfR5S/EubLOa6y6y3jnuz/H4OYO/vDl34Pv/gKBl6LIGIyEopPveBGKxkVW1mg8D7fu3MPtFPiDf/0Can+MeKXEMN2H13KFI69gX4MPbnSnZfZPm1CngX0LBqwCCJ8nLbJWEYTcW5MDJ1VHdfjJoWOTbwv3hiGmKbm7LWR1G+MswigN8f4HexiMa7hBV65NVlFLXznjkk8nAChyBD6lPR3hActNGmkzLdVKvIbNtQGCpoWN/hauXbyBld4aPKkakIYVoc5LdKI2ioSuyJRi5HswzFNZR56fmOjY/MExEy4D9gXlacZzEVIqdcOi7EWoqXNg/rAA3jrtLmTkrVThDKoaCs8smDDHilfDSQrP42Bfz+M4jUeOMhlfAvXJZIJiZ4IXp1vYHHvYXl7H0o0ruIMU9x49wFe3r2O4s4P74wO8gyPs9yeIV7pC7VAwdgLkyxsw6LZOqWZQHsvaW8AvHBQdnmPZ/xONuiJ5ZbTu5ZQ0QNAix/Fs/eyl5Jvj1QF9H/Ncujn4EcLpBH5Y4Mg9xPfe+YGo8MROg2k2lebtaegiyrlgW/O242BfMvsMElmhWAD7NqsujammkZfVsSBUJ1Z1rD3+sJsDNwhm0kd0wOMtVjG4VslZzw1UoUeWLzNfZd0xNnJyfdm4axpcT77JpwD7oiYTBKJexTcUdR3XFQ6n77tYXl6S7/edAkWaIcgqtBqtADJDT4UjVuvalNJ1PORejalPKiPXItNkRjqSqLYtekjznj7jVnfKpnha4KJB0Fzdxt6ux+/jM77n+WHnI3A+Av8EI2Cq+yK4opQdVWvj4qDmpkymkkYd02WTSdU6w9Z6D09d20SnRVZEYaTcM3G39T3KZGrlkFhP12niFUJyfZ+CCRUxDX3yKX4c2OcaLtVZ/icN9g5aoEhKI6pk7A1FXgovgudS+xXKqEbqlfArH159Uub6yZ/lsziCyWGCffa20hyTyZmSIhXEtRUQUQ0x4XlQ+c5Fndbox10k6QidtQATHKGOChEe4PbkudEc7GODnP0HTJ+hE/q/NGefyhGOZHwzuPkSbmz9Abb7XwPy5ZnrrVIKWJ5gVGebrzRbS1BPs5Mw4uamahc1o0SjsiJqE9TVZwDAtxEnNJa0eSGzGdjXAMDy+clbMpx9q6wiYE25/Nr+Sjt1oJWH+C//61/ia5dfwnawgnbwNlyH0k4c2AB5FSKtXDw6GODe/hBODDzz/LNYesFDurwD8shrj/x/dkObZkqhH/DzzWH42SbE47P81A10prBjge7x4pPu14yRA2ROLLSjSQKMEgfjLERStlE6fYxSHzv7U+wejDGetJFXNEfyTVOwttMQYhG/sPoi3GhPrd8ZkZPiI/+niRqjycpFHLaxvrKOteUtLHc30Y5aQgNq8gZNXiMQ2Ua9Cck/9sMQkzJHSRArXGjN5tLJmSoZBGpyNpL8Z/VhkZZjR3VOzdEzZ7/ESc4+/3JcyUdfd6Hh1wB8K2c4ryJw7mg+/NhjsVlXEe0s+7p43JzCw4yDJ0FUMc4QDhpsH9TYCHpoWhEekdRSFrjaWkK7FeH9yQ7u9Cr01nonyotzd9LFtOnxUbDKAdrcq6B+Lit2sjQ7z+hbOo8eT9OR42e9GCToaJ+eulXJT1USssfxCrCJNoCbjeB2Crxz9B7++q3vA3GNHqUoqwqZWyHxG8Ql3RkWMvu2p4ReFVWDQiRbKQDwuGYPN5GCjbJCudHGW3LquQGooo4ZQ8YzaqMsfNMsz4WGJjr0BMKUUCQtj/OWHhOyOdmAjh2v6iRrKzc2qHvsfpcOsrmUpd7X1sxq4WiuIaZKoWwt817mMnI45fO7DqaBjm0ohjDs6+b226DmbikVAflgYh3PxntuEiJ8VTbicxJREKB2UAa+ZP2Fjpmx+nl8fB5rvJ3NpbOk7G2T39lWwPOjzkfgfAR+3SOgK5ys3yIioSIeNKVyKZIBUnRKhEGKzbUcWxvr2FhfQsStvUrgE7jaLzHM5No3F1vQSq3uKtonqJVglVM/WyHwSZz9xRGUhIb0L+n+z4RGwGZf06dEhgETIl7NveQMkcbncHnY46lDQhYMM/tk4jBBo1TmsHIkGGFFvnRc6WcT6jTlCcR1nhL1c/NGYKFB9zMD+5wU0pxBsL+KG5vfxvYSwf6SAftsruXF9kWaUS+wKcvTeKnMxLKcagwsuzNDT2DPjPwcdFERI5fSD81WCPhZpkedwndV1lL1GkwFQKJPY8wkr8dIkhdXo1A5jjSh2kV6OMUP/tPfoJN6CEaczBdQ1cwAZmi8DHUwgdetcPWFHjauxfD6Obx2I5KlpCEI6YXViWPojrx9C7boEHvWpo9TwP5pTX02nX1Ctu3kHJQkJOXlfIKmEFnpIS09jCYuDsY1soa2FBFG0xqjZAkPHo2xezgRyc/a4d9C0NpY+dFsvKGkpzYlslLCjyFxMEtNbDqVaEyBuV+HiNFDr9vF6vIaNlY3sNRegt94CCVLSjM7Nl83cNpsCDd8QE54SZzWGumKo57y4LVh/DTAbYC2AdxCUhEQb46dgfJTfsdVYMbD//gKwJw19PGGbDr+xyG3wFxzvRaBYFNW8OkvcVTCyUokqDEIqITkI04qtMMIeQRkG21lo8mpzIH1DKwuNHWr74E57mRW366sj80n+5pWZWGR6298IU5MrMcCUFHZWQyFFAQeB/tmdIT276Byptgtd/CD917Ho/xAFjUvySW7H7C/qC4QNWzcXlgvZpuDAfsV720C8QWwb4AowT5VcWQaMPsuoJ9VCc2Ui/a6odvw8qiEG5MJlZaXqdmVFsioGkaQ/zFg39ak5oDYZPhPNI8ZcpyOy8LfTsJlfnxKSupxNnhkkGgVmTR242uQHkgKpZwyRWuKBrEbCO2ubBrklKT0GrSLAmFdSnDA/aFbetiYethIfcSVh0O/xn7UYNjSDNfsIeuqhN4nZ8CC8dqTdr6T98uTjj//+/kInI/Ar3MEJLEmmQKug6QNk27DTH6GwMvR64e4eGENm+sRWtGewXfsuSR+YlOpAlcJGSx4r7ta3TWYRWlCCvoV8Osao2D/yUmEM4N9AfZq+EhqDFWyKHEeVPxXkzcs2Jb0JTktofdPdCEYeCh6EL0hSRxXIiVsrgN7nwz/QXc7K/lrE8qKO+T/SnX9HDL73JQIvCsL9r+jYD9bAVzKZdIJTcE+JUxFGVousF5ov+Xj9oe3JWu/vrUuDWchM/faDTeTUVTpSkPjMTKW1JT3vWKmxqNAnqVv0meU+2U100lxcGvt/JbsvlMJx7XbiuGlDeLCRTPKkPeBpErEntnzS4QtCnEkmBYH8OISlZdhOD2iOiLCGTafT06FPCo/aLOA2nNwlscZo8oZ2OdrMnI+/rDYVaaJAQIykdko5wbSoIugh8G0xP4oRVI4OEoi+NGq8Pnv7SS4t5NiMCEPOETtBtKzQGBemuhSDDBkavIGV56z8ItNrySdkSNStwzolA7/2sNSdxkba5tYX11HJ+qIIyalPAnKypJAy0EUxDJ2dIqTrn8ytCqlfs2B+clGQgtIzK0wwycLlYBjoN+OmRkgQVcLYN/cevb97M1oIOtC0HES3J8CbmaLpy6iBJZ08YtqMTpGVhRIaYMd+6iaBq2iQZsVFtrQcb66zIocz5DPM+bzaz+vLM24TYZ3uZh9nxMp9JnHM/lahZvTcKiDf3KCnSaCcDy3bt5DFLZOzE6vQVIO4UU1fvHm6zjceYAyy+DHbeSRg7EzRU7nRL+GK5l9U/oVFR+TCVrI7NN7VcvL5mEkRBXsk1uvGSqrm64LojVi0XNjxp+spnkA1SBilrsxMpHTTLTzxRPjRGa/YU+DDbDMR5i7/PI1NYgQBpCpIFiwz/uFzbbHHtwExRxQr5kdPzV5mtOuJDCpauHn84sb10riYH1YY6uhnpiPIUoM/ArTVoU0qjR7XzS4kAR4Zhrh2iRAnDQ4ajnYa7t4OxzjnU0TWVqzrY9btj5GOeyxw+dR8lkWwPNjzkfgfAR+zSPAmr5HJ1q3hO9w3UuFmnPlwhK213vo9yJppBWXW3xrKpUAACAASURBVHdqfC+UbSHsUDG6Wli/DD1F9xqlXGtfoJESWFgjFOyfTC48PiBnBfvcGqiETvGBkirrksAg2Nc+JzF4FGCtO81Z3vtzuTySdFQmha16KI5c3EHnzdJWSEX+zkSP2R40wSsB1OcF9kkGJdhfw41Ngv2vG7BPoK9gn6UJ1OSFE+xrhNW4VJCZijHK93/4fSyvLePpZ59Gl0ocInNhlSa0lLG7u4NuJ0av30WWJgiZCWXXt8wrq8ZjGmMF+JsGXb6ny1J3BY/qPnTUdQq4kStOitT+j+Gh4wZ4mO7KLGA069LBsZzK+xTlGG5AZ0YHaZZIIyHVLxZNVYRfa2yaFSMZPuwiGPnEmfI42D9Nu1ppCHOQeQxOmfeV+IoZTS+AI7r6KlFKkEBxnIwTPYwBn1r9DY6KBrtHOaZZC7W3jrRewSANce/RGHcfHCItyNePUdctqXzYFL4Y14sRG7OjvhgGsdEmIK+gSkVPnACWpkPUCBeetTSQuAL020GMjWAVly5cwerKGnyXyjw6V8iV5uvZ0okEbrMayseBfR133sTzKsDHZewtCF4E7KrZfkxPXyoFiwvQQgBhgwKLNY329/HLbLIWpFEwoOHreR6KqhSHZbX/MJQL0kLIN68reEEAx3dRpQzo7Ge1WfPjP/Pp88w+fzKlUfnX/Gy/PwbATpPK1NfWYNEGL/PzV9rLPLjSZVIzEieQ62OzvaJ8apjg0QfvYf/Hb2D9MEd8UKB0fOxuR9jdaHDUy1AEGVxpJJ9n9o3ypcxrOk5Td56ZfUkHmSBbAxUF6gL2JStvStFye5lm7wWddhkdZnzoQCvA30VTZiKFyrmaTHMxy+J8PAn2C+NovqjAE/h0yFbNaeGNMlPDJdIGFAtNqyerJKKzX9H5W59n+3hmsqvaRS/nywYtWYnqGnHl4sbYwzeyJVzZb7CUOmjiEAdRjdeWBni7m6ApKqw3LXyjcwnfbl/DF9xVDN67hzfv38EwdvHzjQr/x8U9of9YI6pffWM7OSd+9Vc8f4XzETgfgc9vBHwng+8kiKMGW5ttXL/Sx1KXNNxD9FrcW1nxnIhwSRitGNNA7aMkvtN2MN0PbBaalfaTsNXk/hdOROr4Z9Kw/3RgX8VAClmDFUAT6CvYV3BtfTF+XauV7p/EqaQqK22YGMmt/Rm1SB3q9SHmsgZXMtHjMallfGxYJa+d+gPnz//Dv2tGwVvA5j3h7M9MtRo6sNKgisCctIozOuiyDELb8cBBPvbx1IVv4NLK1+BVl1BVgVggO2JgRTmmQAxexNCFnCkqSXCTDhrcHz3C//mD/4zutQ38N899HetBB9PJGK7vYIIM02SMWzdv4neeewHr/T4m6RReXaDF7uPQxZQZfbrZRh6cLAVyGoTRGKeAH5EDxQYIBgeq1NI4dAfIxSNgVjWgiYEoWbAMpRKeIp/JQMZllSAzGv4MI6aoHVKUFKQpW9/KRVrJSMVcx2Hpojb6ccD2uOuiubInAl3yqElNEL1v6nub5lGtliyAPgme2eFuggNSo/gZZ7RrTjCJ41GwCRk+JilwNKkxSDykdQdZ1UZWxzgcFrh7bw/DjD0MoUjvuR6BP6lVpsmGfDhjtiVlP1Z2yMGX7Kd+ZmYjmbEXFXNOUgYkBaszzNB6AvZDP0YcdtDrrmBtZQPdTl+aOt2kQUjtf9KSGqqksDfDlf4BAVvieMplgD/P7eptYETVFqFrGPlBXhsaV9kGQsvn1kqUEi+s5CbPSyn5BljyhjRKPjYboPcOm43mHf2LCVBVU7Kw1PCiTUSu1TojajaL8AWFmvnzZCCtC8ZiwHj6cyxHcr50nJb5N8+VBnA7Ac1xNjZZAPehMWXiYsqFtTKKUazweJUIMMOniZOX49bdX+Cj27dwfa9E/90D/P7lF+FGIX5YPcI/+LsYLgFd38XqIIAzTJFmU7jrbeyu1Njrl5iQo0hVopy8xVAceLUYodecQF85+zSu4j2pijnCJlSLMn0sDo+53vbXnCtUvGHmnSZbWUZqoQkkBcgbZaDFMoe8ng2EzNZmfqf1hMVx/JjN2lQ9dR3X6Px4WM/NVmNRt8qQBZwfLtaKEN/YbeHVhz5ebm/j6eefA1Y6qI7G+O7gfbzWPMSH5RF+75kX8UdLz+Bq0kGcRsDeCK/9+Ae4Xw3w7jMB/rerB3AKKmjpPM3qCoWYWmmA7tdq/MIN5azJ/c8Plpy/8vkI/HaPgCrjsQJqe2MULM4V5hZ2J98V5T3upUx1U1ksFPBbSv+j59LMz8XVCy4ubVIyM0AYkrLLhtdcePiCi0RJUZkCNT2U1Jlutp7a/WIx+XO6CZVdgI8txGfKrutKejZoroBes/pmh5U1dOZHItn0s77ap8v/k/asuUMb+sz3ADs+/DeqS1lT04CcfB9+RhVNrsIVCpfVfQ8eK91inEIpduJWU5XmWs091iT8NOnXfOD82X/402YU/ALYvI+8/QC1X6Abh/BPgH3VS3my3inL5LzW5Nk2eYDVzg08e+UP0KQXuQXJjkEDK9cjlAyYU2clWTbgmECtyFE5BSatAv/fWz/Aj+6/jX9x/Sv4+lMvoykLBHGIo3qK7//ge1gOQ3zni1+Bzwkbh0jSiQQDWVBj3OQ4ONrDzr07iKsKL165itWlnnD8iyqDL+YN3O31vAjX60b1/CuxGtaMqy8A2ioDEfCzJ8D8Kz0BlNPkuCQkWShPSpqA9TkyqWdA8JQpeWyHXGyY1AzmWR4CpCgvxfIN+fKcSPJWnLTKQbNvo0lPw+vV6SCmQ6prrzcM/+P23jCrTPUOKg/VvjT0DiYuJlmIqqEbb4D7I2BnWGFnd4TRBHD9Phy3jYZa+cy4liqv6rGRl9Kryo8wgF+dQoWpwGqAafxhR7wGTSrRSQoUU6HUUFfPAvoCOFiP1xH7bXTiDnqdLtpxB+1W21QDOKOYldXjpYoktvdK2VDXYjZqigvSPBHMxLBx+7PHm95JA/TnSjrmQ87kII/7AGg0LtWUmazlyfz3fIFi5YHBzrGHbcxcKCdyIeD1Psu6RkqLBBtPfHADOMtxpOjZpfu4br9dNO0HC2oGcdojohUB5UkS4jJbs8preTjCzp33cfP9nwnFZGu/wPXEx7ee+wIKv8FH/gQ/OfoIZejgSrSE59yLcPcTvP3+27gXTrD7Uge3NhMchqlIkAaZB7+KUBguplCbmN0wzWXigGvBvgmCTtORP224OBdkrpqghco+PC9ZuBd09D8PVRn7PvZz6Xiae1U2Kb33wwAYU5caHtbHHr7zqI2vPPTwpUtP49KrL2A3btBNSgyLCb776C14v3MVX7jxDFo397E5jNBKQtx75w7evPUmxhcC/LC7jx9cTCUpwub4EjWmVYFMwD6b1zje9NSgL4dtln/iZDs/4HwEzkfgcxoBBfukAs7dbi3P2+7vZtWSBSNJKWpCiUmuI8RkGeIgx1IX2NygXOYK+tEUfn2kuQbTrK/w4kTW8dOc0xmxzad5yV/XsWetKujn00ryHPDbnxQnSAjgOOhUOQqnxEjAfoRO7iMoSzR+iSwsRPa9VXcR+S0kWYKqzBBHDLQM7jQUUe62pn/ucwD7BO7knVYlIreLJu3i5Wf+CG33adTFkjbQycZACaYSdeij8mltXokEUlus4huMkODm/of4Lz/7AeLSxTdf+QpeuvG0gLV373+AH//D63ju8lX8/itfRuBQLb/ExCmwmxzh9v07uH3nFvLpBBdXVvD1F17E9c1NFMlEy90BXV4nAjClcVM2SDbwGvMulkRE6cVka40Zl4J3lZkS4Cp8fxMsOAxb2JnOKoAxcTKeABL92gbhU8gN80l6HOw9ToM4fTorJ2ve/KKZPoJkA+IM113Mx9xUcbQB9vYVJd6cqZg0Ku1H+gijYOqM0znXJ8BvYTQFjoY5ptMKY6+P1OkgyV3s7ue493CCaeajrFvImdIlB99TGcBZLlMkIRWwUhKQgYYEKAbUWsyrFAkFlcwiKtPCge/60hxcieS/Gi6RIsHfy8LleIjCFnqdPvr9PjpBF5FLLXI+j5UAX163KJhdDrSa0PB1GgROZNxOOQasLFC3XYMBy77SYMjGBwrFNFKfJzRs/qRyGaEvBsknG1ctDYeyhzbYm+duLX1IjzKLq8ifnSGLIRK3x487Tc1JS6xn6A+R9DGrYHYsFipRltdvLp4GOVoebZUMmIGpWyKNHcm8R3f2kf/obaRvvY9u7CJ69Rr6dHIuClzY2sC4zpCVOfpLS7i4soFHP7+N9l6MZpjj5x++g7fqXdx/IcS9yyUGUQbesV7JHhG6Wlv5S2s6xmoTaT707dCGWaX2nF0ZRszsjGQkn89g04jp69wxAaSM7xkuzafZmE4D+/N7hAVMpamVvioO9d0IqxMHXz2K8eogxPXOMrZeuo7sSl8qEGyaGzUprn/rS+gEMbJ/vIf9H32IRz+7g3x3gmFY4P5ygbd7U9xZrTAlvdKvkAYNysBBwqqGmTO6QWnGad4/82nO7vzY8xE4H4HPdgREhUD2/1kP1uwN5vnjuiQDg1lZauJP0O8C25strK96WFv1EEVkMSTias4K3qxfyLzWr7TM/VaCfSaPKeKiiRpLaVLn3znY51/DIkPm1JgGxMshekWDsC5QORWmoSMBgFuGyKY5hsMBlvpt9DrELhnCgPRgIhRdm3V9dj4HsM8MHvP01IBuWnDyHrZXX8HVra/BqdbgubFkzLNyihHGmNSFdD6HUYR+K4af5ohcF5NkiMKv8R//3/8LB9UU68vL+G+//UeoiwJ/8/ffx97uDv7wG9/C9fVtcZccVCl++v4v8Nbtd8WoIfI9XNvcwleeex5bnZ5UDAjsxR2WVvKUi2L5yTT/irCk0e6vRbKzVsBveP7aKsHyljr3ailL+wAI9GpR9OHPPHur8MP3yeEwiGAgIJ4A2i09fxznOh+nEpwBgAkGNNrnpslZppKAUwXJzIYzC0eqUuXRvmqe6bcUDoHVUmHRAEf6bU3y1mAjpBmVQVpwnBbKkllxFzts6p1WSEpKdC5jUsTYPWpwfzcVzn/BDL8Xoap9KfEpxVhHQL7nNXC0EuRTP9xkTg3HwgwH5QINk53Bh2jH1tJkw0rBDHyZbnrLc6CUJwG7UzgUahLFJmr9szcgDEKsrq5JVaDT7sDz2RjsIXY6EgwQ3JFPLyYc0jRsONNSL3CoVqgBi3lPHT9t/tTfaRak9DKUPsGRxeqLVC09Tm99BWz64xzsL1Z3bKMOM6m/LGfiVDfXTwH2GaRbsD/rG7BKP6KWpL/NRdaR3MEa/axBixKasYPdsMCbD26j+tE7uPzmLi4+SPHCtevIX97AuF/j2W++giIo4VM55qM9OEc5LrTX8M6PfoG9nx4iH+dIux4erdX46fI+drZyZHGhrDD4UvLkIsdMf0W1L14LegNQJ1/6fgjUVT60oWO3TPQnP7TfRuUylT+vFSCR2DS/J+A/rVn5ya/+yUecJPvY+1d5nPMvpw6wnPtYyxxsIcIVJ8aNKkTPd3H1C09h+5svIlqKMdg7xNHdHVxdXkfb6eD9v/0J3n/9XSw3PXQzH3uDA+R9Hw/CBPsrDe7HJW7HGfY6FfLYQzpN4IsevyvynQUb8U7K//6qJ33+/PMROB+BX2IEGlEFlGo46atMDDHbL+sW93bFLUw+BtUEgVug1w1w4/o61tcCxK0CnpugqUeoqwSew37FGE4VmbVuntE/PXF0xo/8Wwv2iQ0pYa1UyMWKumIG0xRcNzhMMySuh263i6UyRaspkTc1hn6Iwu9hPEgxORxguRNjY2NJrhe/fPZHMkFp/AoohtNQevOzpvHA85CQbkPQnzXohptAtoxXnvsXaEeXceeDPdx8+xb2Bwc4DAeYNgUKt0EYheiEEW6sb+IbX3xV+PssHf+n//yXuO0NME4n+M6rX8P60jL++rvfQ1WU+IOvfRMvXHsauwcH+Ot/+CH2jvZEFYf79/PXruEbX/wSup4PJ8tRZym67VgkI8u6RB4azj7Bfl3Ca1SLfa7Pb5V/VIdf9R+1REL7ZodfUg0wFJ8FJznN+LMCwEw/efy5SndKk7BKUunDSj8umjvNc+4q1/nkh0bwVjtWwaLNNBNAcmPmmHBiFU4kXgCNyyoGz9G4mAo9hj9pQCKxoEleCuOPzSvGH0hLeaFUjEqfvsUeJqmD/RG5/aRmLaMO1jGYerh1dx8PHh0hK2K4/trMC7dmptQYEGkjs05ySniy8qLFLe11sH9XZ1SlFDBoS2tTeTDNPkLZWQCcMhIytA58a9ghQ29lUF3UJak9fD1fggCn0CpEK4qxsUp/gDWsrawJEKeLgNqAKQdcoyGtoNiAyurTW6lVNthQ91YAvXw2G2lpNG+52BqYLWJ4Bfy26Uafpr/TZuOzPBYqBObw08G+ArezPNhEP9MAkKnKjWTx82gAIw1QNAJxK7TLCt2iROLk+IedW/j+rZ/j8kGNL92rsfL+CNvtTVx6/gqyKyGCp1awdX0b7UmG+6+/jbd//Baev/4C2k4X033gvbffxzAoMbrSwi/WRrgd7aLolPBDVbIpPNqjOKq7z85z49DL6yX9G5KVJ72JgSaF/M+ojCXqVdpXYTX02XSrD1tx0UbWz/ohtMwTIkh6DVQj2pPGMuC5wz5eyXrYThy8eOMpbHJMywlWtvrYfPYCyiUHtZjeRHD3Chz81RtYHrILKUAV91DDR2sCPPzJTezf/kgM80ZxhlsXPLy+nuHNzgQ7IX1NarQkTiI1i2D/ZAP7Zz0C5693PgLnI3CWEeDqw2qyJp1UJ16SAiB7gRRk9hlSFTHHU5sunntqG91OgKIYwXNJuaXaju6XqvBggICSgpUKawiMUt38ZR+/lWBfkYx61TA9oq7jxDkUi2HW32uIRUs48RLe3xniIK2wvbmO7SCFm49RuSFG/hJ2Ege7j3YRFAmev7KFIKDp6Rhxi0IUU4RUxBR8EYBJINHZ/9O/+JMmab2Dev0uiu4jlE4qEpLtkBlNbb6oa7Lpz8bZF0k5Y4Yg3cNVDLdawoW1l7G99TKSaYDA76Gogb3sAe7tP8Sb79/EuEzUEbJp0IlCXL90BS+/+CJ+9rM38JOD91BUOVa8Fp6/9jTefPumnMh/9a3voOO38Pev/xgHZYKiyODlBa5tX8Lvf/VraAcBsmSK6WiEo8MDjAZH4s7a6cSIey2sryxjuduhbQFQsuNcXXVFo59UHEqBUnLKNF6K9Kdp1JX+BWncNUGBcPzN92LgxRuL7rwK+tncq69LJRyxujEWVdaqigGEBf0qK8nN9CwPRt8i58dKuhPCczqoC5pbBagy1WgvaShUBfDDNZTuAKV7iNKbyOYvcoUzCUEuFDwPaZVWTr90gyvamAkJ2Uw3/ya+AoFk94e5L4D/aOojbXqo/L7o9j/aqfDgER1RS3Efrt0IFQJZgtjQ7YvkIPX7C2l+FpdQkfA0NP9ZV/68O5/gRMD2sUEy2faF3zE7zsBmDrRNBtqWOS1wF3DN4yyA18oIwWzgBhIMsBmYn7XltBAFkfQJdNs9MQ+j6hDVguiuGrihZH61V0Ab0C0NicECX4vUEuGCG+oRS2/yHAmuVNWIKj3kiktjJsGqcKc5p+wJ6msQeD4+W0yW4ImTyJYUn3ig6UGYt52KSZPnSxBNHrvy2gk+S+RBhXG7RpoOMfrwDnb3HuLuZB8fFSPRdH9u4OHqToitvTYu702w+eIl+E+vYBjkWJZowcFbH34Ep9XF5fXLWEtC7L93Fx8+uItH/RJ3nvPxRn8fgyV6XXho+y3UjYecWRPqzhcV8oxqXOzdoKrRCdoR+2qEaveb/WCPxnGjMAbF+jtWOtmn0wla+NcfbOKVRx6WpzVe/PqXkL24gQcYYOX6BraevwREJab5CO1pjMPXPsLP//e/wtXWFi688jKmvRacOIZ7MMXRazeR395Bh9r8/gRvXAK+d6XEj1YTfBBSGahBpwACYypWuhzvRYm43+zxPP905yPwz3kEvDBAkeWydwpLp0rRVFP4boLVlRAXLy5jZSXGemhEWCzdWDCJA6dmbxxBYiQS6Y2byddn+vgtBPsE+MPCwcPdA5RMHgYt9HqkGbto0zTSyRCWCYKmwMjrYK9s4527h9hYWcaNpQJhk6AJerg/beHW7liMYrfbDa4tkSpNzQliBmJNVetTNoIvnjDux4H9wG0QBxVabJT8lGBfICwBmjSJcuKEcOo2Qm8dVy6/il73GsoqRl246AXAtEqwnw/xvTd+iLtHjyQbmNcVsqrAlWtXBRDtDh6iSVNEBbDSW8K4yJFXNb79u9/Cnbdv4cO7d4FeG2mZoxe38K2vfQNOWeLDDz7A3Xt3UQrnHoglc1vCy0usBLGAYBnIK5dw5eKmZP9VdUdVakjkCYSGw7S4fmmTss3yWxdebnRsX2N5zJh2CSAj0OBrqYOvmnlVgFwQIyMq1B8q++j7CrffBAK+NP4+OVNIJ7uGG2+5hKDaBtI1IF1BlXURBytYWlrF0dERgpATYoSk/hB15wGqaA9JcwSHzpuLmX2HZ9Iy97Zm1q0GiMDChY/kGzUTe1ThhMibCGkVYZC4OBhW0txbYwWTZAk7B0Pc2xlimNBtgMo+IbwgBhkXzMYS3Ir1tsli27KW7xlOv3COjcsphXLPUP1gZp2lTT5stcT2Ali9esJAApbSIy1LT91q2nrGI0EBO0tkDSKEQvsxbcAzFSDPC9EKY8RRjCiM0A77aAd9BGGEOIwQhpEEBPwcnt6EJhCgcpFWHFTMiSCe3fW+HGcDAMnROKSFaXWImWYCv9NmiQLEJ8+fOX/wScs5X42N17wA2mxbS3Zc6VhiZsUxrEsETY6jcoh3Jw9x9/Ae6oN9OGWO1ClxQM+KtMFq6mE572P5sIPfvznFV288g3Atxp3Dh6iPJnjm+nPYOxrhzffeR9huIypzxDtTtCoXB3GJd57x8IMLA+xdcFB3PQSlg6jwxaOgIm+fbrDlggLPrFHaZuTPztl/0sh8Xn+3DdmitDUzpTHqXqYhP3QcxH6I//nnq3jpkYdgWmDrpaeBV6+gWgmwnw2weW0L7rKPwXQI/26GlWELbuHhvTfex8HhEH4rQDsKER2O4D0YI8gduC0Pw3iKn2/W+OF2gZ8uJ7gbMStIHxIHIR13RZf6HOx/Xtf//HXPR+DTjAD3saYuEFCtuqQ8cIJWUIpk5uWLfawuUaA3hedWiLjfShKP66DSkRVvWENF/VcESASLfIaP3wKw/7iMsovS72KcVXiwdyhYKGp30Ql99CMPm10f/aCCm0+ReiGOmmW8dWci2OGZ9Qz9uEHpdHHzXokhadP1AC9caGEzpMu5OBzN5E353uLvYmXQHef0zL6HCu2gRitQa+Omjo2M5JMvuPJJNROsvgQsmdMkqYO11WexvvEiyqqPMveRDgcI2oFKCXUcvPbWj/HB3j0kdQEvCjFKUnF7ZYkjrNQimFzcpttCVpS4sn0Jh/ceSeQyRSWNfzeuXUUyGGHv0SPJdrbabWn0q4sSYV7j8tIaXr76DJ7duo5WEGg2v8gAUo9o/2yAvlBuCF6ktGWNZWTrNaBfz1EbcpkRZvQ7z9jrcyhraYy8DD1Gm3wzNQiTpl3lzxH6MiiwVB8+13OSMykgicRg1YafbQJHF9Eunsd6+wso02XErU30NzcxGByhHdc43H0TD0evoey+A2/1EcpoX6o5StwhWLN21nNzH5vhVxVBmx3VG18AqgSEDHZ0nRAFFmbunZa49E6mFQaTBoOpDyfoIkcPd3cz3HkwxcHYQV6TWhRpNYG8dYapMndUNUcISJQ3NFKe6itg2oUWFAEeZ7cYBrxxaLZLlWb4Z5oEcxYGjTbEjnr+mNNsFOgT8AuVxlFjq3nbkv3eSHKaqowagDnQ/gH2AniS1ad8KCsC3XZXggKeH/sICO5DP0ToR1IdKLNK1IUIXNlQJcx0L5x/5k9QRJixK564Rp89s0+3u6qpxNGW3DCp9rLBPWAgycrNBAdHB7h//w4OkkMMeGcGOdwy0/IkaX5Ng2xawcka9LIYV0Y9vPLeFMupg8xpMHIrdHs99EY16nGGcqWLvQsxJvUR1sYO3EGKqu3j/RVSTAqMVx3ULQeNiNwzsDTBGmV9a0h2n/9qY+6iSZjyWH+THxbsC9FKlMFsX00jjXOB66Dl+Yjg4r9/v4+Xdn30BrSuj1Cv9+F3I+RuhRsvP4s0rMSXJBulcr9NvRa6eYg3v/8aMifBkT8R2k9EdR3fx9hzMAxL3GuXuNXJ8CAuMPKZuIAAfQasItXLgHOhz+Q3eTzPP9v5CPxzHgHiF7c6FFZBr+Pg8oUeLl/sMReKOh8hIMgPHFE2RMU9TDZ10wKmuvgzerHNehlVvM903H7D191Pc64fp8az6CNgX4/wwQk7GJUedkYFHhxOBdO6dYGlloOtfoyVdgjPzTCpl/DWR+yHbHBtfYKNlRDDsYN37wFN2IHv7uHFK220mykcCos0EcraR1G5yAviTrIkKK3KXkucDvadukAnbNAKyWMn3mprY+oZpDdtc+FcDZqbKz9AhJ3dCknaQ10tY5J5SD0aUk3R7pLOkWBlawkPDh8KOGfzI0ENIRS18UPHBTW6s7JE1vJF7zlyfMn2E3AVvicyj23fl7I2N8WyKpGyzO15WO308Idf/Cqe37gEd0rKQYCYYJ8Atyrki7w2tXzVzD6DlpINrZyYktVnVpece146k+237ptuhoqGYdKsp1QTy89Xh04Ce60MeALqNZrWBuBSgwID9gmeWAVwMTAyn0+Yeh4nS4hguo3s3iaWm1dxdfV3ETgX4C1tA50Q6WgPrXYPmNYYDP8OdyZ/iST+BbyVI1Q+ZUOtm5068JIHvPiY54htf4CFxJFpWGTjslYsOKEr80XpTtZHajfEtPLwcG+CQRKh9NZRBZt4sFfjzsMRb3+i7QAAIABJREFUjoYFCoIMflGE1Yj/az+C0RFf4Ebzdz4rFQuLhuW0Gyw/+/gKeucQ3mrczsH/PPutnfEnzp29AiaDbnnb04IZbTVc4vwTwyQDeKhxyy+JrH2RxNUxMosmpRHJdasKyo2q/KjvedJBT63iyI/QClgNi3Dt8lOIg1jBvxfKl5ORTqSBAedbKc97nHOvkoxn5OKfcXWrWKWilbgHlE2OjA1BkYu7D+7g9ke3MJ4O4VENIGAvR6GGUG6GgBVhBgnCNQtQlz7yvEGdN+iVETaOGrQLHy7pT2GEPC3x7KMaSwcpBqsR/no7xX5/in7hoV368MMQk7gSvj77YcTMzQsw8TwloInBFi+RJ3Qeym7OA1UL+hd5aWccgH/iw+ZgX6ulmuE3a1FZIfJcxKSB1TWenS7jhf0AzwxC9A4KCRDZeL525SKe//bvYjI9gjuY4qd/93dYWl7GpZdeQXunwC9efx0PljP8bHuEm72RqKOlYYAJe2r8CCOnwNSlkILSBT0qGjUE+eTrs0mXWX6tD50/zkfgfAR+fSNAXv5qZ4TLF1dw8WIP7ahAUxzCa6botyPUWYZskqDb7kiz59yLxco+Wjqe1efnmuPBpSjEZ/n4LQD71jl9hjOaGl23RNYEmHo9TP1lfLA7wc7RBK0oRJOn8OsMF9aWcKmXIat6uPnAxyCtsdndw8WtLu49GONwugb4EbrxIZ66FCCiVP24xuGwxnBUI81dNBTIqFPpzwjDGn7ofOD8u3//vzRJ/DbqjQ9RdB+iIPWkqhF75HrXCHyCFtIOzkoJsFDLGDkodETTRMizCGGwjq2Np7C2/jQ+uufgpzdfw256F1N3gNwvUfstqQS45IxVjfLpJaulQ0aqhfYFLPyeGVfPRcnGsVaMKi3Q9looRil6YYwb25fw9Ze+iG7joeN46AbMOKtcojZ9qsqO6zJ7aznrSqFpPEu5MW6torhhzs06uEopTGk7CuwV6GuEbJp4DZ+fYJ96tsrvn1OCRI5UgL89voHvDGZVBT2WlQTjAmwCLwYNrE54pM9kLST7fUSjp9BLnsFm+CI2157CR4cfYiffwaWrV7Di9vHBwd/hCK8DS3eA7gHqkIGGRvjaNmrA/sm9Ww+ZGVHolVbwLxu98N0XWhSlodfoDzm+AP6ydjBOgIMxm3l95E4fhbuMYeLhw/uH+PDeHtz4glSCpgkbLV20210UpQZSVOshrK6rQkzTiHHZsMvMuBh4mfdXlRRTlCRAkX4MZqFNU7RpuNRZNT9RUdh5HO6fQP9avZiVABbGyT7b/ivtTHZhm1ldmzGT5tFFU7X5R1GakWmuEpMw48BKww20hdoTt2KsLK9geXkZ7bgtAQcrB+L66rgIqzYCqijIKS5Ym5wIDMTgSVSm9JxUVlKVZXh/sJeGX6TsDL1DHAwPsLu3i8HwCEVVyO85D4VaZLJB4u1ASwXT/2Iz6NLvJTPMyIKyOZpBScZubwgoJ3WP59FPgCgHisjFft9F0WGjufoRsD+A9DxXJKU1QOW1I/CU+69mIzf5igGytJTXnQdEZiJ/1hqZn+VmuPBadnrN6i8z1Qa9VgH7OhwH7bJANwVWUx/rSYCLaQuXJiEuo4+vP/clLk+4/c57uF3tYBLl6GQOlseUEChxb6XGzYsN/rE/xaFfIaOMp+siZYsRHSUX/C9ttUszWtqjxUbh88f5CJyPwKcbAfY26Z6la6JxA5R1VLCE7B0NwGQm04E5A/yIXvKocvZXsuttirIY4OKFFbz8whX0wkM1AxWsUIiiDuXAZ+ZXM407m9HXPrfjlfF5D44IZTBxIvr9TN4ZE3v2wlUNojpEWAXi7B4EVLpbglu2hSYYuUz6TDH1R2haTOhNgSJHyeL0Ih/40w3bb9TRTG7W7O1j75rjgVtZWjk4GqcYTDIU3Of9QPpFlwOg0+mg0+/DC1tIyxp3H+7g4GgMP4xBxUy+zqXVEN3OEj56NMVgnKHf8dBqBZhMaCqpFen1tRY21vrY3zvA4HAMUGihIkZqEIUN1pYCLPdcRAGxbUGw/+fNNL6JeuM2it4jAftu5Uq0IE26PjNkBB1nVX23MMeAXU5aeX4AFx2URYhuex0Xtp7DUvt3MCpHeP3d1/GTW/+AIgZysSrWErFmJo+/r4Inc60FTBp6hTHuYcaznBZYCnsIUgdPbVzG7778ZayEHXgFqwEeijwTqU+liGgWnzcGVXLkewGEJptPtQ6T2VcuvQXoNtuv3Hvq7lOSU0Hm/DipEEhQoL9XYVKq9BjOvtWnIe/evLYNFGhsppr9fL1FTr8B/EIBIojNpDmDsoN52oI/2ER7dAnB0SrCuou8k2EYHsINQvTrDUxxC+jdhbu0jzIYopLz1sy01WWhes9iNvzj767TwPHjR+uZa7dt3fjIa0/4+vujCoeJj6SKkSNGVvp4+8NDDAYB0qyFGm0UBJJCqWJDLk24mEnn+fJDKodf1GQFq85RB5tZpe5juOQSqBjai6qZnPjsJ3D3b9SKMp/ycCsG3/bDquQnlWYE4PtcbCNRKwqqGEHdEmnaIFR/AT9QOdLFBxddAmcB0GUuzbYE8Gx4F/WqMkdRFMLFH7iHaGRyMMDyRNOeEqUnH0rne/IIqnykoVuZpm9hjRrFHL1+dDl2QTV9fkbbvPxx0m8qmSsq/7I55RkDCO1vmD/mEPrJn/LXfcTHI2lp1PU8aWiPaOrHJunCQb/wcXkS4flpDxv7DtazUDblvK7x3lqCvW6GtQRYyoDCB/Y6DT7o1bjVLXDgVciJ3sn7pMbs+eN8BM5H4HMZAVUys2kpycrI+8j/jbQzv+Vex6BaAns+p8zh1glafo7tzQhXLnWx1GfNOEHHobnnGR4mYfqkIzVZRcEQNbUU8rIxLnThIy47aOWUTW/hYu8Grl99AQ8/GqCaAK+88BI++OhtfDR4DxP3AFU0EfnvoX8IKtX983hoQpvF/nFeYjDNMcpoQEiP4QAZ6eeShAvglPR2UqzZbgVY6ncRxW082DnEOK1ROSGK2kXLy7G2soTJNMNkWsD1AlXTpFS5SCvmiELuvx7GE6W7S59fVaEXB9hcaaPXYu8tnY7Zu5ET7P9ZM23fRL3+wQzsexVL4TnioISYchF4L7h4fuIFspxu4aHbyJTgjKFciCKnfCGVTFbw1KVvI2yvInN8vPbzf8Qbt3+OLBij9FPUwn+XKWYyx3NwI26xwhVXoyUF/HqHUDWlRamhcY1ntq7jW1/4OlbCLpycjHAXoUf6QAo/tJUKAnX9rCqJaWg8BvAz466Sm8plUx19e5w242p+2+jX6q2woLRjvrcBhPyN1YJ5UCB0n2NgX4MNvzKZclNBEE3/mcTnvGIAL0GBMXI2tnoRwrSL1mQJ7awP6uKN/SNMoiFcJ0Ivu4AmOgTahyj9IQoGHrKo+KrZbc/PmiQ98W48A6KThUsj+apmFpkZQUbBISonxijzMMwcjNMGk5QfZQnDUYR7D3I83EuQlJWYc7t+D0AbJZVaGAAEZn5JM7gqIwnFQRp4NeupdCBbr5jLiJ1+Wr/5wEZqAtIYrP+pfjzNUUh50+Ze9hUI+Le6/5LY//hz05DXKDGYjL6RLtJqjUiwGm4nHXTZo2LUgvivqAWdeHwasC9mbjKNbAeEBi+z62ayTrXHhlsGH1qFsDr3J9+bYF+fS2oUqwWs4Bkd2dnB/xzAvqmTmLFoe6TuUADAQVS6WEt8bCcRLqGHcKLleNKr3u6MsRNn6BYOutq3jqlf4yCosRfWmPiNyCFzfgXnYP+JK+D5Aecj8MuOQFO3da1i2c2hgh9vSEl3yJ5sv9hQG/glKlKcyymWuj421lrCx1/uc/8bAvUErdCBy96lszzOCPalSksfeknAMtlKOWml63pNhLhYQh9ruOA9je3kJVy4cAGeH8IPYnTay9i/dx9oRkiCA3wwfRfvTd/FUXQbtfcZK/yc5Zw/h2PsfuuQV+yFKIWo7Ut2f1rUGCc5hpNEgDvcZYQhgXv5/7P3pk2SZNl12PHdPbaMXGvJ2rq7epuetYUhAANE0ow0mUkm8Q/o/8iMoijoN+iDvtBMH2QyUiaTRIkGiAA4BAaYnumtqmvfco/N90V27n0eEZmV0xUDzYLpCa/Jqa5Mz4jw58/fO/fec89BWVAxyUZ/YwMVXJyNE5T0R7A8VOUpBr0QzKOJP5blCgWWmIams1R0lAQw2Sisrhq4vdHrY3vQR8e30eRTMOIK3Aqh7zy0/vn/8C80sz8H+yVsAfsFAqcQsM9SOJnU582gfs6oCUjkV9vBraV9St9x47XgcwtBmTvYit7Brdsfw3J3kdUd/Lu//AvcO/wMuT9B7iYonQIVqQC10YttQRvfw5hFKanD6JU2tmT1+06Eod3DP/r+H+LdK7fBWrRHRZNGlUK0+5x6s6bZTZoyqZRjGnAN5YZA3uFgtpScc4Dd8PKFX6+NrW1zrwB5AnRD91mA/zazrw80KwItdYfNjYsqA4OIRvTx2/Pan/EzSkPvPONfo3EoxhjLl+3XCGoXXmLDZWBVNyijFFmYSKPioNxGbceonEQeWGZMK8kUU6qzhkPpUatCSVL2zz0u4/e86SnSYGl+iFaUKyWvAj6yypYIuGx8HBwVyMsBantbZDy/enaCl2cx4txH1fRgOwM08FHZsaggzfsppNxoTMEsRtAE/Lw3dMzlRFbC0deyN34rSosE+aSqGLA3NxzTqEqv0RhOtPw3o43cVsLO3S2CRWYGlO/TEqGkB0aCCyPyrkJeXIgqfW+RRr18nqwK9hefgwFESxNjsKbGZq0+vgQYXNRMkCFX+nN0nkknYu9DXdNRltUAY3Ym49LO3d92sG+UoeaKTDZC0ghFAlOrohHL6NMKm04HTsUA20buWDgKC0wCNvI1cEo6D2tgyBGhwSHPyWXd42a+InB40+O//vl6BNYj8NoI1E1P9NYF5BPsi3KfSieKchzBX0M8lsCpzxAFDm7sD7F/nQIP3OsmQDVB4DPpQhPIEnbdKum9YcBXBPvEAuzPcZlME1xTQPxWWGFn9TgeYtDs4YPeP8Af+P8VsGGjaGZwOiHs3g7w6BSIxzhrXuCz5Cf4Sf4TzPr3UTsrViD+ns8bSSXShJMIjk7mNURenMBfDGbdQARlTscxnp35qCSvRgovWQ5AkhXo9jeQl9wDWamlLj59DyhFLuRlYTXIemxbEvDJHOHP6elkW2goYOPSqypEnedoigQeFZaqGE2V0RtKOftx51PUuw9FZz+3Kji1B6fO4TuFRorUbgcbWFcouwjYJwAgoG6bXWvJxlGjXMVMSDfoAGkA19nF3Xf+EJ5/A+PYxb/61/8rUjdD5sfI3RiFm8KrfCxcQ40brFGDUF1z6ps78L0OukEfw6ALa5zhDz/6AbaCDkIBQzUsl/l3VRGpK2YHSX1QQMjPSs6+Nui2lBr+fJFdFxpOC+IF+C+y9hosMNu+qAC0GvUK1PmajMD5eq1RVxsUtBr7Rodf5DvVMEcaeZeCh3m/gJH4FBBUUcGGNT6aZcXSbOyWNbpugKosMC7P0EQqARqKLmotiiqiUEIQTAagROkFHGizY84JZLK5y5z2v+tzp3iRE1z549Iqwe9RIoxNlHxAKgI6AvoNjGYVTmc24nKA3N7CtArw5aNDvDhIUDdDNPUGSqQAKy+CSBkVqruuZPg5zpLtZ6BJGggXVLqptmD4sivRas9vGt58HdlEHh8ZOGPwJGpZLO2J/qWAfc2KQ/jsliFTt8CYYJlUmPOHjo8C6MVPSN9pefymWQNuzfqYNv22r3lZ1WB1sM9KT/u+pOxoP4PMFgk42Z/Bz1yjqBY+BHNjq0sAP51sWd7kZWYp5znXMH0tuY5zm9yKlam/68T/pfze6zNyOWhrm8Yt9rUQG7ic61ru71iUG9Zm5cJqkIoKGF24SA1Qzj0VloPCQlBxNTCuuI4UBcWefX2sR2A9Ar+aEShpTqk6xoZCqwlHMcESzx9NvvkY4+5+H9/68B3U9QRFTnU9QhVSfcnL1wQQxQg8j9WCFY4VwX7BRC3Bfl2JohqDkppS41w37A00Z11g3MXd4Pv44+g/R++tLn728qcYp1O8c+Uu9qptfPXpz3BsvcRh/zm+qH4KZ+fsl6/dv8Il/0pOMaqBxEtqBaqVEKoKel4g4D4vCnZP4FUywNFoilQEPnwkeYWoO0CcCBFfKvTcnynYwgq1JLIbis9otZpVAQH7Nvc4IM1yuH4AS1RRSoSUnC5ShC4TOClCr8b2sIfhRv+h9d/+yT8XsF/tPkLeO1CwX7kid8mTPbdBGPbgkkghzrBvOJbB/pzGc4meNQE/mzbLEJ6zhxs3f4gs28Wj5wXOkhJn+Rjj+hhJc4SoCBGAPGQPnhfCJbg3gyBg3/JkM2cJhAoffmPBz0rsD7fw0Ttvw7cruH6NtJigaMjX91GkjTYyCt3DZO9ZGhHaguqFa+a/laLUAED5+ZqhVyBO/hSDAq18KFQ0plxzDr4x0DLnUxdfAwrTwDs/73zzLRlf2uC4OF9pQ0uNO1wqKmZlObko/5mq4k8r08c5QHBPtR+hRpEnY9j5tQG+BIu8v5aabFAlqLDc18C+Kgi9DjwuwqXLwHKbpVAlEZUtNbhfM7amwZLZx4wT2/WRNRFOYw+HEw9niQ2ns4lZ6uPJkwSvXtQoahp+eBIk5BS+CUJ92Hg9EixpYzebT2sGqwL6ec+Nes5r+vSU+GzlPhfz/NcF/rlYC0gnB7vVyV1G4KY/RYC+zaw3MwEMUjVEkc+5dDNEpnEF4rxe32Wgd+nKDU5e1b33FwL7beDAeWloeVTRkebumjR0o2ykMlhvPCwx+aKDLjNduvBqU7D5/XP+FaupFb3xTX+lJ6w2A/nctw2zC2PDtieCvFE2MAMhhQ8YCLnM4vPnFvzSQljSbZsA30ZBtSUpEa/23r/Sy1+/+HoEvqEjUFLam8qDViieRHVOM1OuVDGa+hSbQwu3bm/j+raLnhOrd48EAIoNdI1nH5uh/JDIajxl3jhkK4N9Vd5yaQAp0uGa2a8aUqN7sJMe7FkXN/27uJO9jdPhFJ8dfS56/7e713HNvoI4S/AkeYxX7mMUWxM4dOL+xijyzHdfM+QLKWvdfnXfYQUn8bdxMk3x7OAMaeWicugxpI66muJSbCTy5fOeDTU9bQ/toVAs1jSU5fYkwenZJdwmg13FQsHfHYbY3AjguazCFCq9SRrPMti3a0+jOAJAu4LvRwhtxiUruE1e0GFfZNJMjX6eWVOlD0rtFQW/NoHmNnz3fVj2Lio2m3LCuwn83IXNMrQxGhIDKXYRqL+R4S1zwKn2whI2YJcFAhu4tjPEW7euoK6n8ENGQ4x+c/joL5pkDXhv+frqZKtZYZfh05y+0yoMKV9+GYgrBajN6rcqPMtNt4umX6rnXAT6aqZ1np5jE5wvNffOM/xGmUcxWg2nFh9apQGJhGcrE2poK20LEDnzUmVQICUwSF6fGVyVaWLzMDMJnJi6zbeZUK02LJqJ2p+29/XC0nKh/M/3pOMtqUJzcyAJkkwUbKJiWQDqVDP9iFBYETKQ09/gZNQgy3pAPcRk3ODeiwyncY1ZUaF2AiQVrah9KYNJgzczuvIIaYlUcfPSQ9PCQAYBkiln4HfJHP//Ywv+xhV36YQLYybZepOxYbZauO1SpVKA2jaDC/A3HS7zuoRIJCr9bZXjayHduU1hNfD3C4F9kchc9FW0TsME+QTt5satXHHhXOPvUYFHuIyG5jcfh28o2L9szNume2lON1PfEXqgJYCe2Xt+Xyp7NHGjnwPduLVQBrbFrI/1CKxH4Fc0AnSxr6mA6MKzfHikHxYxhgPgzq0+9q54CAJ6lEyEytPiElFLY0+W8PqZ7GNPpAo3MOG30rEi2K+EGsi1gRK/ijko0lAQS9SOiIDYeYBBs4FgZuPAG2HmJPApC5w42PO2hRY4sseY+SOgk8HJFw41K33Wv8cn6bq7vC9ekhA1KoaF46Jxu3hxmuL5cYJZFaB2KESiAimKjypNtpK+w+9fkrCrpXeTCekQIG2rzhFaGZx6Bree4dbVAXaGdF9JxFzNdcVU678xYP8x8v4BcgLF0gfdW6l/wUys4wToeRVcaR75BQ75kC3YME5tc1BCaFrB9iLEiYODwxxNvYOd4bfQDfbh21uoS092HUmEt2xiM44C/An2heJigI9kAfV7ohpfl2AWfW9niFs39uAyWKkzMZapMvKhjJ69yDcag6wlOUyCZo/0jzne0CJNy7NvXXV5ngDYFsQLF5+/1PL2jW6/ZLP1Zi436C64+i3tSelAttNSirR6oAo++rvzL/lwNN9ipG84/qJYpIEHX1tVjdrokoNlsqZGhUiAsK2ZAi0nqjFaO+qtyYa4pZoi1YLa036exbyQa78w39uMo8wIUWAxXyae1VCJixcQpaxM3EJedpE1KdA5luAjT69gejZAPGH2e4aDCHg8meDxqxMcTDMkdcBOE1Sy8BHwE+yqt5yqGS2p8RhgrY2eyp/j/XOovsTPaIA2P68A7V/xoUwkfgZW4zhfIOo5pL+1Gv+S0eedzrRJ1fN8BEGAvDSNTqYJWj8qvRc4d1cA+7KYX4Lqzv1um/9fbSxWBvtGElTkPiWAbxuA2XSkPH6lEikIXeUoxXyPzzcpThxTpXDN6UbfWLCvK8DcC2dpvFT1SJ9tZvdLxfvzdZVj2+4pci7vBsH/CpWhVe7J+pz1CKxH4PURsJoUgdfAqmneycZbB2/d3MaV7QDdkH1ZM9nbmXSlSdLrlFoTrQvTQQE0KawrHSuC/UZwXw1H6NSBZJ0rJk3tHFVTCkODbBCr0op5RpzgsNpQwy4b+LYranqFU6EgPcVp4JctGXSlT/r3+iRJ45rkyAIzvV4vV/nSAqUdIUEPL0YVnp4WKKxQ+qzUiJZ4rQSpUzX3rdb8c2nbbYX4pDGX+MamX1QFK5+g55bY7bu4vtOB2ySwa6ZKKdzSLMB+vfsY2RLY90SblSCCJSMfg4A3bYXMvtk+ZCeRjaLlyioAaUGqKLPYDpLcxWjcIMk9WHYH6azBMLqGK/13seHdhp1voGLjCUvUTcs1VzBNEMZmPNH4Jr2GVA42oVUlirqB5RI81OIW1w997O/tYNiJUJesUlTodjsIw0A6o/MioZStUd5Rcy2+B/VsDdYwHP+WUmOAr6QOW8qPlhkU6BtZzDlVZ0HlIeVnzsVvg4slN139GQMQgadLfQAtpceAffOwCn9Oyj861tKkR0de0/BDOgup29JcQyWgRsk0GnCwJNdKeLZZAiomsYF5OWtPKkUbvCwHG6bheflxFKx/HhTyYS8dVktUk1uy7pKZaEteqvfEfpHdyVWMXt5AXW3D7+dA96fCtS+mb6OY3gCpyQW+wOfhPYz7FXI7wLOzFF88O8XJjNWLaO7VYBPsSTRouMcXAOM808+PyyqJzHdVelkG2b+O1aZ1Bc7yTALYMCDfT9VuBKSVJfI8RzxK0ev2EHU68phxwW3Vc3QhmEdsr8uLXnIhBPq1LOg/LzBYIENXqmpvPlYF++1rKSVpqQGXG5coKbUVPCLPFQIXAFleC09SpisoS0kJzhbsmwb3+fxc7TXffMW/yjNWC7DUtG0B+GUzMCJmy0E2qTtU2GDW3jOO0Mzk0z1a1rz59y1klygt/SqvdP3a6xH4XRoBj7jYytDvV7h5w8fNGzRUpBb9FPQCD2wfVU7KagPbY3/dwu221eCf0zpMpdotg9WGcEWwDysVEOqUEeyqIyC0sCsUXo6aPkQ1tWeUeVF5LrzUQcfpSqNq41F0I0VTsalUK+/MWgc19fVWDEpWu5rf2FkS/IhpZptpWazXgj3MXkOE060KpLWPwt/Gs1GDJyf6bwH2ktknS6NE5jC5pa85B/xzhoZB0UJ/1h4Pp8kRosC1YQdXhxGCJoVbZXCbEq7NJCYz+3/yLxs6qVJnP+uzQbeExSY8cvaF+kDQ62HQAB2PPQUViiZRoT42l5AzxGlpVcILF4WXxsaAKkMNeaFAKiC6EZk3l4o4DhA7Nop8gNGEJgFM36nNvcjpFewZ6GMY3cLO8A486xay2PCWaPBTUle0RhC4SPNcefpeT6BKmszYlQjbC5Bm5KgT6FEWk6WyFA6bXRzgvTs3MNwcih45nUuVi68AeDl6bhqW0KhSQ/63NrfZruq8yxiZ81lWydhQ47lo4hSdfhejyQjDfpddFDKuZZHBJnjzLAVyVS6mRFmRwvFFdsg0l2plgi0dCtzaz2TA98V/t54AbZ5OuFytf4D2HCjFSGlCbUqvfW2tFvBoQR0RAgO7ixWE8+Bf4wWtBrzpIE3ItmJ10wWbklimMq69RQ2v8eE1Afyig+HBbUxPt3HjzvfQ2dnAZ/f/FGdnJ3j35u9hu3MbJ8+OEE8YnE5wP76H484ZnrovkYQljicpvnpwjKMjC1Z4DUkTIcty9HxX6D3anNqIY23DJu05t1+vldSG5aMFo2Jq5dgCvJmFbiQTo4tVmzFuA4Tl70lG2dwXJZ+18piUejU9EyY4qthdb9xwJ5Mptra259Q11/ORxglOTk/QNDmuXbs6B8Jy56QyQbfpEoVphldqTEu/Ut670M1YyaILbiunSeFYor+vPRRESvC0AtyflxmXztVnUVZE87+2ocmWJty2eVirWuZGLKWbKfm26C1oXbuoJsXQVe8NqyK5NKSauSyDfzHCW2HCvmlC/z38+c/rz2ivtn262wCgzfS3ofn5zL7+Fjex9bEegfUIcBtuKRXaM6f7J9dzI0oilBoS7sm5PoRns3GSIhnS4Qc3VFdTn4YwaQG3stEPDvHB3U1cuxrB96awvUySN2QvktpDs6qAUuIWKXd8TyNhTc68zR4dZjS0N82RxFbbn7TKHVt1HdR9X6+f9F5NKIqxqUkI6i6nzamkjvKrTfjMacXzKr4RTFnR6wK6AAAgAElEQVQFOKxyGYaJUEmvAlkLuncQr5E8rHDJlQQgcQd7kcRPyLiRawBlhAsMXtdVb7W1jwirFINMioGohLswQKj8yKSz8aQh5qChWFZGKK1tfHr/FNMiQElcIgWatldUeK2LdFQrxkEFvjZAMutyW8l17AKRm+HqdoS9zRB1OkJAjEqKGDGnRbD/3/9Jk3QI9r9C3n8poBSiuMEIg1JuzEJ7CEsbkWfBj3iDE6N60nLFHDFIYGMIMQMnBM1aONixB8w8zU4PSxdeIywiTCxgPAaKgsPiwHYJ/qjDXoCc/KZgaWKATrCFje776HhXEDo9FCkQCCe7QpyM4bI7ubYQhQPsbA0xGR1jPJkhy0vJ7rmuKzQN0nSi0MHWZh9bGz347I12HZQFDYQaOa9tkFyeXzl5UHSpFd1y0xgrDTQ6kWhTz0Ag5+Mc8Ac2OhSJsbRzOs8SWEWOmacqQARamU0KhqumRU2BXi9CGk/h1nwfbS7lkVvUwF8G3IbGM6fo6HmiPCNTYykYoNpO22uwFBy0VQO9RhNIzJ/5RaCjlJ020OC5FwMNM0orlgw5l9gELKNGwyRRIGBDoAO/6sKJuyhHHqpJgF56HZZ1DdHGPq7dvg23X6FIxrByH7PDDLOjM2wPfMTFCzxJ72G0dYqvnPs4ag6Qi+lSF4fHDe49i3GUWbCcjtDBpL+D+QTSv+paDEo4dvJllKbKS6QkVVrVPP7mwXNFrtVUdOYKMovFU5e+tspCOokJuEQBiQ63WtWQeKllPXnMjlCZycbR4bEo5Aw3NsWMgyB2PJkinsXY2euLU6FcA7v9yxqzWSyBQVGUKHIqTdlSqfJ9G1EUwff1+VIZXL6nBrh68HMya/T1h4QmrFeusAhqden1M9vAh+Oh1Tljttaa4y3Rq85/Gm4uIji89KWbmzbgOvIc89qpvrPKZ3zT9a5/vh6B9QisR6AdAe0Ds5XySFxkAH/rUyNAnzluGt66M9CiQtZVJjKrBiGxXnwKz5pia8PCrZvbuHUtQjekgeEEZTWBw3KbFJUdQDjyrpAEhL29ZPpY21wPKbyhjAHRwKfghtiWrwrivzn3lveCyWbtX9DeBaHECH2X+JOYg2DfQ20vJ/laJNQCft2XWrC/CtxvDUOluVYEXkzzLHsp2+q0erCKO25jbeDk1MKDxxNUdg8VK62kkfNeilS2JgVb9UL5DEZNW6GGqd7K37YoMUmvZROjF9bY7DkYdGyAbBWLVHQJgVYH+03paMNF0CBwCwGl4mTKTnBGcRIZldpF3PjoFDp4CTP7rAgQBOceSDubFAXGNBUQiSEqqHhqHlCRsqBOoOTaNjlvGuU5e+iGO9jq3YKPHXS8IaqCwEadaEnboWvo1b1tbA4iJGmKPGdTpnKxHcuRTDrBHceKQA01ee6W0CRETceom1yc/qUADD5M2vmuk4q0B33I/LpGwM/e1PCjCFZSYm/q4uFPPsfo+BT9jS7e+fBtnA0bFFQbzWIJeCqnQRPaSOoEZZ2ha1kI6X5JqpLVIHPJ42s5eosmWQXdLfBWsMbIjd3YOkP1Z3Mn4DkVp+0YXy6dLQUS8wvXhYIKNouU/fmA43wq/3X1msuWEH18FPyqwlElPgJ+GcGPt5A8ixDl+7ix/RE6Gxsoq02keYDe1gasofoiNMcJilGJ9GyCZPIKcfMMr6rHyK+mSHeniL0xTkYnmEwyFKWPBAEeH53g8asZkiyERdDceBKFS0OMPIjKk+Pn0XEj5eP8cY7vbTL5qr6k80ZUfsTN2UBn83Tq98zi0Zb5ZPhbUziB/aJVT5pSXtO9lk3rDs7ORgLcB4MNRFEX4/EEkzEtsYHdvU0JFhkAsGoxnRLok7aidDYGAJ2og6hD19zWV0DnxELZyVR8uIOQD78CN1uzCKvRXshBlHtuOPkSMMmlq0QcgTn/Zgarfe/l5unXNfS5uV2sQKnfhrrtWjJefO6p0HVOQ/Sbs6etr2Q9AusR+A2NwDLYV7xDwG/64+YmlAq4rcpD4ZSATwBXwS4yuEmMqz0Pd/Y72L/mIYhyNKnuHfBL1G4uDqtuTV9aymQBpZsjczKRVnSJCnkYU8V5NsXIduq+bKrFv6Ex+k29rexuzNgzUU11GvmjuIH7BlX+RHSEeLChsuSiAsHeNsE8Uq2owUCK97dNxr3pmrQTU1J7hkKte74m8UwAyL/ZfG0HGI0qvHiZICtCNHYo8sbiW2Cr1xPvIWlR7U7bFle1t7AF+638NhUGeS4ZOZmoZoZuja0NH72AfROJuO36rrM62K/ZREBgaxXoe+SSaRlENvCWJ0plUBlU0nAIiBuxXS/5ISsbTsoNGYgrtpQyAsrhel2gCVAWWrbIshlcTyMW6scz7LGcEhUNYrCD7f5d3Ln+EarMRhwT1DFb7onxV8f3cOPqDoKA1CLNdJMW4UolQI0H+FlpTFCWsyWgRtCvRhYXD4LvZWoPH/DMaZA52g0dlA16OXsFLDRZgR3KRf4fP8G9P/1rvHvjDpIiQbg/wOY/+RYmQ4iO9ebTHEejQ5RdC91bW5gGBUqrgGds0AqnRuKxiYXVlaX3N/Scc02yBPPiIHuhAjAPCpY/vzb5mhVj/vf5bL/cUOMh0P738mtfCBDmaemvfySYzadltDQMs6rSlMoZTkNYJwPET/vYtN7D3f2PMS0OUdVDbGzeoCUyxtNHSJMRkNvY7e5JI9DBk8/wyvkK6eYEaT/GqXeI/pVIstaT8QTHJ2eYFCkyu8Yo9/HoRYbnL4+R1z7gdZFXjsh2tjG8eCIs/Wv5ai4zb6prchA1p7zQom/Bvn5PAk2hy7CCVSCNMySzBGVBihzpQA58N0AYhPB8F27IKhSpOBVOTk6RZzk6nS663T5GZyPR6mVGf3d3B2mSYDqbCdiXBlQTTAV+gE63h8D3NfvUaAAhQQ1lZh068KktgZSbxaSKC82bs0H6rK+W2efCJrrDwsU3BnKmkV7mV9tUz4VSXnNRPdGY4OKzqAuxGWFNdYiDtmroU3lHAnz53eU+oTct1eufr0dgPQLrEXjzCKj6DRNWSrmQP3OwP09nKZUHG6itBFV9Ct+dYaNT4vZ2H3ev7GDLdRFVNXpugKjZQlzMMHNOkFgj+FWEIXbgFgHyOsE4fIlJ9wCly343ZqaFTCniC8z6s9LA1VNAqsU+PeKy1xNWb7663+4zpCeQGWxpIla8J77wTibmrArkDZuA/YhCSeL4aXOxChHo/VSpcqX/rJLZb2mpLboS5oD4/rjzZDaNHcvawvGkxPFxjDR14PsDSTrW7KOUvklW5DWvT7p7yyhu6bbaO2pqDvNIYElNzVZyNP2SqK+/NQzgu3RVT+FKg+6KNB74Eao8h1tm6HtAEHCv1VIWJ19bRiKrqHAo/6Q2UgJEKZuZVKjzRpzFyFFqPBcReeoIkSUW0kS53+z8dqWfjrJ5/IaNoprBdQIgD9FkIa7vvoWb19/BdMzqQADb2kCWuOgFHVzf3RFajIBKizKbKVyRK2RGUYMIyeKLKYSqnggHW7DO64CHWXu5iXPjVQJ9Zt619NLLgJ24QZOSrlPAOorx8t/8CHeiHdy69Rarevjixed4ed1BfbOH6YsT3H0SIn75Evef3cfb//j7uPPPfh8Pg6l0q5NTL0KKlLpiD8Bc216Dl3OKOC1fbg64Wx38FuAvU29Mxn+ZdmPoPQtTpAWNR/noXwPy26ChDfjesFaQ+0temgaGSpsh2HcyB/WpD0ZC9nQLSEKEPr0CtnH9+ruYxVO8OPwCUWAjG1Xwqg46dkjFWkxunuHQf4XUmwH9GtEG52ghVRyO1auTl3g1eomEj4C3iePRDF88eIXDUY6GlLAm5KcQ9ynyLhn0OJcoTrXj06rCaI1iYTbU/pyZda4OQtExcp5VVQiY9v0Anm38IGihPZkhTwvUDFalbgv4kYfhcFMe6JOTE6Qpm6RJw+lgOpnKvPV9H93uAKPxSKhBwlOv1E3X9Tw5l+8/myUoihiWcAg14GC1hv0ZBPydTohOJxKvCTGZoznZheMyurbyU9+8BCpNS8dUs/gK+FtlowWY54PFzPzCEfZysN9usPJTM4+0eZeAP89VocilZblQe94cvPx2b2/rT78egfUI/DpHQNkx3Julpmu+dJfUOqYxc+R/ex7cJkZoTXB918Z7b2+g7zcIEgeDdIh96w566Ta6dheJfYZp8Aqj5gB97OBm9AHcpIuzySFe+D/DyeAepsEUiU0NfdKlmcG24Va+fFHogtQUavazZ5Jg93ftIBbLnRoulSQrkVWRjH7hEuzTy4CQkjiVSSiCfxt1zYSbJxUTz3iM8M5yDClWIAmoVQdSgj9LvAcE3TQ2jk4ncN2usAmmswzTWY4EEVAH8LyeYA5JGDq5JOVUE4R7Gx2TjcKjpq9Mr12bRNTApJXhl94JWhPZjiSdhYXC5LGbY3MYIAqYbExWB/sNQUFNsFUq8T+o0fjM5BNoAF7hIqLep026So3jeIoqr7Dt94FRiqh21ail46EKHLhhgDKpkGc2ipRZfBOhIkMQuahI86EEISNXlzKEHrJZRukRXNneFQfeZAqUxQCbGx+g4++jTCxEro+93S0EPp11Ad+11XFMHtTFrVN32DcfBNvSPEH6Tw34pOyIjJSFpqwwOM1Q/+QxHnz6U5zOTvHxDz5GOCpwcniE73zvO8irHNNkjP571zFtEoweHeHD8jbcl0f4ix/9GYo7fQz/y+9j/MEQFV3PigJ+RSoTb3q21JyrwFtlP5dBvJrmLDrBWxrPEt1nbsDQqvksBzZLIGupO/98kNGebzKr57r4lwKErxlOVkS4ILH/g/UNAjIukOISTJfTmAGhA6t0xQQtT3socwZyFhwvgcsHIY9gpaFoB1IparR3gllngoaysKEDP2QQ4KMpNYtteTUm6QmOxyeYpCniokJaezgcZXhyMMHhqACcPuo6RJZDuO0MLFc5tEfiPKAkHUe+K400bUnV0KeMwRUpJjSEI7c8nqYoc3WFJWjPyxxRGKHTJW1nLLSU12epLgaXA+7zXHWh7Rh6kk53DRZF15nOqa6NIAzhhw4iRvAXDgL0147LehrMScuAvSo5r978jLX5sFXGXDJq5jnWhmRHEgLM6stawdKs9IMsz+9VXnl9znoE1iOwHoGvH4GFjw53LiaImJVkb5SDpsxF4c8jEKfkof0c+1c38M6tHWz3yGWeYKPpYjPfxVayj8H0Onbt27h99y1U4RRPZvfxfPwYNzbfwa2Nb6E4KvHw6T08Kv4ax9GXmHVOkIYZCj9D7mdC13QpalH4kp1mv2Th5NK0S5fz37WjJGXcKtBBCK9mP1uFDDlKv2QuCR4z+JkDt7BReZaozcyIMS1VXPQLsjRUKVB4DVLpvtxE9LKx1SqPhgfSF2g5SLIGo3GC0TgVRktj+cjsiD64cO1AevFIBy5K0nMrDPp9aTBOUsqYVHCIMwsmsNiPRop76zCvQF92OSMAopKr2gsohqJ2BcfJEQYNOpEDP3BXB/s6CoycGDk2qL0KVmTBC1x4lYONpIt+FolrWtrJETM9n9voxS6uooN6FmPWq3AUzDCLCpTMjlMmMbdRFspzIzgPIxeW0wjvvsjZwEduWyANtlk8FcOlne2+8tQRIU0izEZ9RP4+tjf24VsBhoMhdrb24PAPtdZbvnQL0AQ0rFbqytwKOZvsWYMogX4mWodStZgencL54gUO/5d/j6Co8a0/+hjO9SGaroMbv/chYl+NueJHL7DVHcgkfPJnn2D6tMDR04c4xAj2d67C++FNlJsernZ66AUBkqbCOLDQK3KJ0haNsgs33YX7XKu0005BM0nlE7Ya+IbPz6hzrryzVKMiSrogwyW8esGrC1C7cNBtQaAKeK6URLVzdfhtQvkif06zJDnYSQ7Kn6ap0FKoOlBmA9RFpGo5boy6KmFXXdjVAC44H0rMghGsqEQYunAd9ne4AGk6wsFjuZUZ/By2UyLNpzg8O8YoSxHXDZLGxrODCR49HSFNyfHuopaA9M0A9ectpKTEXDzYfyJVJTPEBPoy14VaBoxHY6RxKjx9Aa80s7OZra+kaZz0svOHUaFZJecg0lyqckNqvus7EgQHoS9AnxQjTZJrufPicRmtrdWfWj5XrnuJmy9TYrUYcKnZ9s3bk+lQmWf21SGc16fvJ21NUiVQ2dz1sR6B9QisR+CXNQLKzOYeTOVABfoqjVgicCo0+VT+3t6w8Z33S4R9h0wO2IWNfjnExmgXN5q7uGG9hbtXvoPsOMNhPsPm7V04Gx5oK9QLh0hPMhw/P8AsPsHMOsBJ9RwJniNxX+LMP8Y4PEMZ0BfHhpf78CptOv1dBvutT0/AZGJJofYSlcckeoM6a9AvuhikfURpgDpqcGzPMApypFGF0soRVLVxFldlJaHhiHz663v6xfm0vNUtA35YHurGQZ7XiOMCSVpiKskp7lukW5FS28APbASBj8HGNk5PEyRJA4+Z5UbFY8hUIA24BVvLtB5p7BCZapmNpntAe19pjsomWT9wKTO/OtivOLf54UraJlOSrRSKgN9YuGIPsXUcob4fo8kL+Nc6wNYOvLID63mMk0/uY9DxYX+0geltC4fhKSaYIK8dYjwRg3YdRsgNwogaNw0mkxRF6cCxewi7RNsF0tkEVlNga7MDh/w0bva0HK56yJMATRmgEw4x6Oxgf+9t7A5uokzYoEtah5Y+2iYW6dpe4aicQvj5zO4HpY1+psDiaDzC2cEJhk/GSP/Nf8TW1MXNt99G+N4u/Jt9DL63j2LgoMxznH3yCK8+f459Z4iDnz5BEQOz6Rk2f3Abo7dCPNkuUQUVbkdDXNvZwyywcdCzMJyl0gjdylvpZ19u0G3/3QLURTSq3Pz25+11t6ZcSxcugc8yj19B0sKYw/zuvF+gRfd63vlc8tcMKBudLToCB6ibQKNfSok1CSx2x3PVZJMpgyhrhjLvoyp8CR4te6Ql0roLu+nDsQPYtIB2Wdai03MlAagtT7cPywpgkd7SsDknW/DmMcOL0RM8P30K9kVUjoe08PDo4SlevZohKwOk7tZKNJWfd6XK1aeqjoLskprvlGVQpuW8y55Z79D34Vi2KOkwy+85HBeVgG0VgBYUq+V3XGXUeU/5LKlTNV/TZVs++1iqQqg8VIuKohBuYF8K9i+Dy9R7vuxov7twWV5FoPMXmkHaBGUod2qaRaqfcli1MU0zH2uwv8LCtj5lPQLrEfiFRkBMkSSpoY2eQtiwSrhI4VQj7G06eOfWNq5f6cFtnqMgN9wlJzyAM44wGO3hg+730J1sYtveQ9fpwb++C6ffUXGP4ZClSaQnx8hzKqlUoN9RMhnh4PgejvIv8cR+gGfBI+T9BEVTIKgjeJUv6zq56VSkcang8zt2OJQozSN4xKjCuy+RWYX0jPpJgO3ZFvCwQmcUoAmmaG5EONspcLwxxcSbiL+Ob5qgKTBTWeyupILg6/TW18G+auKfNxw1CT7y9hkY1lQBtJBZpWb5zcuyf9SliqPtIk0tvHwVoypDsuZRCbXHRr/fQ5IkkgDUjL7pbzPUJIrkiKOycP45J5kgpSQ1aeDE1pQdt1cH+yl5FMypVp5k8ll28KwGflpjvxgg+DTH9ssQ33//2xg5CT47GSE5qXHXu4qP99/F3/7Nn+PTwUsUPwhxOBzh1DpFGZJHr7JSvkvwQX1tgpEa40mOuukgCLbgd3LR1o8niTRSDAfMDidwyHGnNjmpPnYgQLLMXYT2EBvhLewO3sGwcwNO04NVU/JoIaskWeAVjk6ZCTDMHUukrcLSQum7+OzlM0zjGPtjYOOvnqH3sym80wojf4abH1zB5gd7mLnkXFuojzLc+/I5vv/W97Dh9UmgwoP/7f9BXIxxcNNF9c8+woObLmzPxdu719C3eC28/4aysyS/qdn6FvCbGz+H3UsA/1Jt/mUajwHtAuLnUM2MCOk1bYBgfsYeinmW+Vwsu5LUl9KoGIWqDbQ2NvH6KE/FeMZDUzJwAyr/DKg2xAaai6ntnsGySOFio0hHrc6cHDEpO5YNryH/v5YmcAZx6vtgS2M3nYH5nnluwe5kiHGAB69+iklxDAawRemibvqYTYEHj0d4dDZYEewv6aCZUZMM9xLYZzQuUrucM2Up6jlMQ/N5Zfae5V/y7CQoKMj3DIR+JJl48jPN6+nLL4/5ZWD/9VS69CEYLwNhhbFa0/ZpyEYFeL4Hx7fgdy9T2TkP7KW8OafJLB6eln/fziPRyZ/3uKzwkK14ioJ9Zu4pV6w0P21OVvMt0/e7VAlb8YXXp61HYD0C6xF4wwiIGs9cP54pfYLBBL0wxzu3+7hzPUDHjVHkI1heRzLMTDNSfQ9JBTeJsFNfx17+Nrbj23hv47vwb23jbHKANJnIOtzbGsIOQ5FdnpycISwqdD0fo+OneJY9wn3rZ/iq8wXy7RT849c+giKUPZg68+Spk83wu3aERQfdSR/xaAzfA8INH4yB0rpBJ+mh+rzC9clVXE038fLV3+BoY4reH17Di50RTvsjaaYWL6WK+IG9fL70TNJ99k2H1HukIVeZHG0FSGQ3tZu7teQRB2GLAcCcisvGasqDhzg4ijGZUqRjA3ALFFUqqnubm1uYTsdiqDmX4OSHImWHfQe1K0CfTb4C+G0q8rlwSX3PKpQFfYV8mmr9d00SfY565yHywQtQV1509mXDLlWuj1lY8ps8F7HtwUEXu3EPm0cuwic5ruVDeAcVNtMQd79zCxvfG+JhmiB+lWG/2UP1JMbR41fY3QrwH5/8OcY3C6Tfj/Bk57kokDDy4IfjxZCbzyiGSjusgfV6A6FhMLhIkhSFKJRERnFnucRCKlCrDuTCYv9AHcHBADubd+SrG+2hoclFboFxgiMNk75EXiL1Kc1+Sn8RvVQqDlH3f4mP1cZvh2cnODk9hU+N/8rC5tjB5vMcJ//+b/HHf/SHCBwbx0+fI2wsdK9ewf0v7+P5sxfY3dpBaDmYfvkInFbPmzHq37+N5I/ewmy/h8GVTWx6IfykQMGGyjlPxmSHjYrKIork/TcirnOa0iKTv9DcJZeQJZkWvC+D+deztWxuvsjPOU+NMJn9yzrWL3HQlXcjkp0HJqYDoWQ5UmbuArCJxGKrMCMQ04BUA+oM+JXm2laHpjVral9n/uk5J1xxVfUiOvxNcTC+j4evPgG8RBVeGgYRoejzvzxx8ekXjzFKLTjhFlKuGA6bPhupJrkoJONScL7M5TtV0lVnY1sJaaU8aWNOHnkjJl55kpnGXDau2/DdkKxPkaF9sz7y8n26PMO+vDCRGiS3vNJypE2uIjMADtDpRfAD/VzkAy5kLX/+0sZr9Eo2t6szK3mNVEBgg5D6QbRuf+rCKo1KdEssGdzxXyX8ukRAXwCPdCZXTJty97zMmY6gqhmx1CnGJMzY+CGKvEBeUGFIxc4ul9j8u1Ox3rSwr3++HoH1CHyzRkCaJKXvrZWtVPf0qqlJBpEKsvT4SVMsiZgZfHuKvp9io1Pg977/LhzQZZZ7mar0kRnqWyWchoqBKTL2FJUROvEWhie7+I7zHdzMroifUNEDTr0RxvUIW04Xb++9g8DfwKODlzjLDhEEJWbhGV7gGV7NnqLoxWh6JTI7leo4A5BWnUwSSSt63/w23MXCZoKJbBIHdG8n+JaEMDPkVYGg9NGpAlw5vALv33bwbJLixq2rQG+GejfGY+sE/riPb3e/i33vNtwmhPf0AP/6/p8i/E+v4sXOCeqtGRp3ghwz5CjgBYFQwJmUbS0xv26sFhyH80nTxS7U2pg3yK0UjuuJ7n/NpLnlw7YjpFmDk1Mq7BXw/S58rxLfhV4/QNTpYTKiUiV77goEEfvTGuSpDd/zQGNlGmnmRSnVelK1Pc9GJ/Lg2DWKjOo/McH+v2iS6AsF+/0XyO2LYF8NeT16H4t8Yogo7WDnqYPOvRx3mqt4Z/c9DPu7YKp03Jvhxj99GxhsAs9SPP63P0PxNEZ5NMM2Svzs4Me4v3WMk38Qovlupqo95CmLqZUlGU2qkKRpCsdxpWlSuEeU8cwykR8Mw1AkCC+C0bbMpjeGIIuD6sNqOvDsLXSjXWxuXMOwfwVdZw9FRjde5gV9oYaoOxzBHwdTM+iaCV1w1wlyHJsKQYW4mZ6ensqPh5mP/UPg9F/9O+x0+sg9GyfTMW7sXsFmbmP8/ADpVoSrf/AdfPL5p6gOz1CnGaqei+EP30X1g5uo7mzC6niw8wJd+kO0s8U0Vy6ud1l3X9jpauSwBDZbp9Rz3xPktxypXgT+iym9cNVdfO8yCcrLGlVbWcXlB4TX8npBTKUfzx+rUFTa3+A9XgZ2ywO2/H1mz7lWl2j8DJP8BT5/9CPAm6LmfJesMOdKiLLpoESAe49O8dXTMSprALCjnnQRGqjZ7HqnqlRmYL1+3rY5tCWvtI6CsmG02XxWh7ihUIYrr5HFpWT+CfZVQebNWQQNJ1bTBJPNixUOSXpT057GbkDY8eGHHmyPfhYM5nWDWuWgS6OAcQPwxb/KHAunZv2Mqsjjo5exF4LKCIU0kjlNhZQBfuXBqanSVOm48IWlz6AF++xjMJEFzbf4VXIRVAqfqGhd+qHXYH+Ve7k+Zz0C6xFoldVah1h1dqeaGgFVSd40dy6bTY+sHifwrQw39yK8d2cTV7c8lOkpLIuUCQEKkqnNKcttscMpFzpGigajWYNutYPtZA8fOO/iarol8s+H1gRP6peI7TF27D62nW046OBgOsaoOYUTstX0DIUTi0KI1eFamgpwbG1hWnfb1kzqm3Jf6XbL++EQ7IuhY4XKYjMygzBHqhp+4uLqV130/+cSu1c/wsc//H2c2kc4HJ7g9FqD6lWDwbSDThMh8wH70Uv8+MU9DN6/hhkmyE5finFndd3BdLfCsT+hGgiYG1vNVWa10ZbEmleCFNRarsWD7ZXVqc8AACAASURBVHSEin58MkWaEgdHYgpZl1N0OjU2t7tw3QBnJ44oVlJJKOzQMLYSBUrS34OAjBgXSUrfKd17hfZsVRhuRIgCF1WRrw72VWPWhVeH2BwF2Pw0Q+9egf9k99u4efU9HIwTeFEf3es9FBspjk8n8I5KDGY+huhjcjbBJ/f+Cse7U7x8v8bTuxmc7QNpTFC5Qn24iEwI9qmPT0BPqUEFQWxsoDtmLY2LVC+5eMhElyh3CUCK/B/BlIem9uF7XYTeJjY7d9HrbqIXbcKxKNlIG4uAYY2ahAnjQhsd5q9naEB8+Ml5ZgRF1ZTJZIIqLrA3cdD/0WMkzw4Rb4WI3r6ONE6Av/gSvUmJ5J0d9P7xd5FR83USM+WKzmYfzk4fzf4Qs0C9CejKS8nP8z2Y7W1clsTU6yRlYkHz0EBAYNAF1RyVvHxdZ//1jLJOlovHZcBKs/0XfnJJZl8pFq+/wmVNrZcpzVwWaCxkIM9FRa91ErQZ4KIqUXtsDp/iswc/QtYcorZjKb+1mRE+gyX1jK0BTk5r3Ht4ihcHMfxgG7AjlBU3AheNn8iDJ1ffur6aMq8svNK8JdZ1Yn9elmqQxiZ/0QCubJRZgyIjvUenmMhgrnCI1NYKBzsE+NFks2IS3G6koT7qhnBc3mHjsryioLA8CSqJb+zGuQcqSG9l+lvRS2br6a9hVz56uYvcqZDL2HMcKuQ2wT7t4CkVpmHg+ctidk3NskS3mB6BOdW5jM6R0ITWYH+FabA+ZT0C6xH4uhGgH4lsUAT6xAqsiBpRA+4NdSbAyXGm2N6s8c6da9gZevARw7US2E0mUsytEovIcjaEcmzjJUCrkdlA7kQoEw/OJMBetY2degOpW+MAZzgirTnI0K8DdIoIntVBXFeIrSnNaEQFsWu58EIblUvVHX4xEDFVUTE3NdVwocd+M47WF0g18dk4y3EskbuN9NxVMxvNCLjxLMTdPwM641189+2PYe1GSN7x0fujO/BTB6ePXsANgfCtHuoqw9HhGKMHZ9g6dnH6p5/i6egpTt9qMP6ui5MbMzjdFI7Qct7coLvqSHP/LETam7Rz9YYqSkh/6iwuUFbk1wdCTQ68GoMNquiwN83CbBIijWnQVqLTZ7G7RjxRV2WeQ8ntoqyQZKl8HBrINjXV/CpEAXvzgtXBfmFbaKggUnnojTxsP6jRfVigfxYgbCgZFGJv6yqu7Wzhy/s/kSZTf9agc1RiP9jErMjwZGOK/PtdPL4yxuPgBYZbU/R6XaOkYaLipkGWksIDMRtipp9gqQWUbePipVlmY2etDa3a2Cq0HFIwqO3fGKOuho2Rfbh2B71oF1uDfWx0rsOqunAxkKjaqgNp/mPEPs9JSzVG6T2kRnCBIP2IycdxkWFydIIbUxvOLMexXeDMq4UT3b13hPTRK4Qf3MR0fwDbdeG7Lrq9LqIO5R4rOKEn9AQ+vKwc8LHlgjPHx23mXgKiZcDPceMD34L7JeC/xPXXXCkXsEvA/jkQbopSl5gsXdYsKmovl4H9eR+APgqS/14No17Kmb8U7C885pZ+xwD/pYy/sIcooQoLhVWhchI8O/och6N7qJ0xINl9nS+WV6o6FKgE1EdedvDwyRhPXsQ4nXI/GKBqfMmwiOMdMalUfVWzS12l1fSEf9MdL68YvLI52ajWUBe/1OCZJskEtA5lG1ZcV1QW7M2DyaKnzoZaglOq8bDMR8DP77UuyRZlZFd4PVmsHDUbYQxMoE8X5GVZW9nwLCBzqfvMB4Y0HvbLcHxZFqUZWY2CeroNM/t8rVKDCPNpRaWAGyabmmoLRVWDjcEE/Rq4mRklc/6yLP46s7/qBrQ+bz0Cv+sjoKsp6YkUNDDN/nUJzyrhNSkCK8OwF+DqFQc3bjjwXIYEdGFNRc+89VwRZXRp3NVkD8U1KBzB1ahwbCTEUHYIlyIS0wZOwnWQBpoZ0iBD5RXwCyrscF300DguKi+H5Zfo2gGiwmcbrpowceGUYjOrogboG64+K9jfnEPpsFbDJCxDJ4J9IHctxCWQnjawpy5ujzfw3ScDhPcDWM9qWHSP/3ATW3/0LgI3RNT1MPxwD+PwGOxfrp/niP/yEDde9XH8f3+B+/EzPLqd4PAHNZ7fOIS1MUM/csWk6pd1aLLMEgoqM/EU7pjOCPSpxufDdjw4ri+ePL5HsRrKcs7Q1A6ytId4pnz8/lD7/CZjMk8YOBToRB3BmtLISzWiqhLAzwS557jodburg30xG/BcpKTyZDZ6py66Zw6iOIRXhAjrEM2oQD1OkGUxwvf3UU4S7E2A6CCWDzG+G2B0u8JZ5wxON0F/z5UPyKwn923SdvjhyqIQKcI268+ShVT4jYPY5QolBJPaQDNvYG1Bv5EClH5HwgjXQWXTgpqGFB3YdR9ONcCd/W8jdHYQedtwrZ70Lgjgn6fYjVSh9DOYUl/NhuIKVWihQA6vJkWjgN8JkZelgPAwb0S1iOGB3QlQsP/B5vkK5gNmMJMcHY9KNQ1yXi85zQXhaXssgXRBVwtO/cI9twX6Bny+Rv/h+6nLqCLw5Yl8nm+2UPNZOv0SuUdy3klVkYBKULUq0Vw8lJG/Kgh7/bzLtF24sC5/OnNRrwF/dueTL2+5HtKqQGnHOJ49xtODT1C7pwDLoaIWRJO4QhRymopf7KTvCpVnknq49/gMD56NUCJEiZ7Ih1Im1vEstPLzasPdWnFrVp+An3OXmXtHZGAV3OdZJSo8/FvCu2VOzNesMIVk6tUoS/XmW/3587/EAInPETvz+aVBibroap1FgwDboVLAMsmqnQvmPMMaUq6+NhhrFU2BPoMVUT8S8zktY6tCEntjXATyHBVoxPRFxYzZVM8FXPC62yBnAO2qNCwDXa92YOWs5jUoKFdGTi3lVdtYTksqa7D/y9qJ1q+zHoHf1RFoCKJVBZBJCdKG7SaB28zQ9wvc3O3i7ZukADPJd6CUWarEca0iU1EUerju8TWU308ygVM2cJUBJGtiyoKuOJjTcIhZf22wbMirdnKUdJanUwwdYAulh5KyUnklXLq9F9xb1SxUqvnEIVJBbsG+mjMy4/9NOdQVWAU8OFbEASUd6dn3GJfITyz0ywGunW1g+NcVOg9cfO/K+7j5rXeROSOMexU+f/AMdeTg2//o2+jd6aKelph98hLlT0/gPi/w4tkhvuqc4fRDC2cfFnjSewJrK8MOA4ZfamZfia7szyNtnQloesRwY65E5Y5mnCpA0TQZ/IB9CbH0lWZJD5NxDtcDBkMHlQH73HsbFMzcE9Ajz1KlupYlGlGqUwGLpsbqYL9bsKPVwixwkBBgZDbqGChTGyW5t4UDP4Eo9dSuiyxS4f9uXGEjBjYdH5N+gUlnjGBQYm/oY1aRyaZHK9mn8kIsTxCcqHPYiglPA0AuAbKS5W0VOxh91yjdqQYGjBgJ+pnJzz349gD9zg62h1cx6G0h8m6jKqgSw9vkyA2ijjupFzT0YWe177HJt0DNZhxGnVRSIogvVZuf/2bDTlQAnYJRKd3eAFZLiO+YHQ1K0hmUrkCtd76OXRgd+2WqzEWVHYPZF7C3pfssBwRtJritCiyCAsH8gqCWssUCHi9h2F/I1vN3CRS51JF2xRuulZRLKCmr0czNzVuNzsKH5KLHXetGq7QcRYaSa5EmVAsZufZejKdHn+Fg9Blq58xk9vV6+Ss8V4zK5DUIW0PkTQRadhyNCnz1+BWev6D85wYvVII33keboJpSWrynBPetzv1yYMY3YTWOETnLeBkbz3NRl4GR6PzahZqLuZjOqhFX+3VZACwyoCYTrjz/ttJFeho3HRrWOfKctXIByxUUeTZbZ1tDm2ETms4eHXsGXFyobNeX4FZfz4V9NsEdu4/ucYUuXZIjG5OhhadBjHFYI4gbbDVdWDRUC2xMnBJTr0RKhQvbksZ3J23QFCp1Bwbo0jy/yrFqULnKa63PWY/AegS+ySPQVKHywj0yAAo09QSuPcW1HR/v3Bhiq2fBbUjryOBYuQzFXAxEO+YM2NdEh1BN3EJECri3M+mhgJ9AnPuQqSIzQVZFKkLAVAmxjpgisSqgv8dzS/Y7Ofw9zc+JeIrZT5Wr3zbomv6xS9zQf1vvX0HHYO6lNMUSB1zSOslR9zEd5aiObHSTLja+cPHBT3bRSTrYv3EdVz+4hsKf4fHzpzg6rfGtj3+IKqQRbIomdbFFmcsv7+OrV49wesvD0/0c0+s5xtEJzvAKzhDYjXxQDPuXdbQ0r/PoS2aT9v3pzFLMIhnDDDUSqY5ncRezWYkgshF19eYnsY0k4X7ZoNMJEYWkqhOY0mSyRpHzPyV1xldcHey7FAclQPUYiVrwClvshyk+FTdsWAXcrBF6QkmJyiIXffrSVXXxTXjY6PpwByxdTVHmY2zQXZcPQes4ajLEi6ylJu60tPbmQx6E5dPkITJAXx4IfSjE1pgyRQYAyTs0NTzHQ102NAoGnU5d28cg/DZ6navYGGyLa29J7X9KJFpUUQmV51fb8Gpy7SvR4yeQJyCj224vVxg9CiE8/E6uD3zJ4N5kQSX+EjqELhZUOOGXLQFGOzUucvCXM/tt3ns5O9+6uC5TPi6buBfpP0vvd2HIL6N6cOHhFVJKUsuKC4Oli3dsxcS1mESscigwXQZ2F/+tr0PJVNJC2FRbuQlqf4TPHv45ZsVT1A6bcZgJUWBPYKn9CqyqqIkKF5Y052JLgN9BVgAPHtp49jLByTiB7fdQOyEK/po0cHPTqEXvV3sVjN11y0BpVR9qGsqxMqRRPQ2iVjqoDmGCtLbaJc/MxfslUb/en3YeaQO6loDVE8Bk+23VqCdtTr5vWyjp4GukRHUaavmaB6XGqKQjuSVSkBgrlUBgu9ICsZUBN44bXHuc4/3oKqZd4G/6E/x4K8bLLRvbJzVuTkN0Y9DmGpMNG0+9GaadBnGVwmIZsuCGp2Zj1CStLglALx+vNdhfaR6tT1qPwHoEhB7CfEdZjmFjgqu7Ht66OcDulovIy2GDoiV0yFWnemUPLBRwBFMIUDfCBBYz9VqVF5oiwb4JEPgCBPAC+GV38U3zqa7UTPJJWrGx4JttKXMaAfyUqtbXZMOqVlfblU7eW3J26kz/TTkKCrgwkWYadMX/x6LpVIAiblAfNsAhsPW3Dv74p7dRNB5e+jGy3QZ2v0Y4abDjvYWPfvgP8ejRl7j/8BO8/+3fx143woOXn+E/TH+Klz9w8fxajJk7hl1N0HUbBJsR+o71S83sm063N1Bwzb2TPY/N3YkkBbO4gzSt4UcW/JBU2AZ57iNJVeQkilx0QmLRXAJRca+XynmAPAPStFgd7IsiOp8I20LQAL2igc3ogbGHp/bAQWWjsl2UrovdUQ66z84iNpS4sqn7eQFEFZxeDcet4BIVGxAxb/ScU0sWOVsCi4sZ3Msms0CP+TxXADUHg3Pgb+yMGe2Iyg+vjLw7lRnVB4g8KOqdOiizDqrSg2uHouKzNdxHN9iBa/eF909tdEoo2XRuhSdAnxE9wTovhZn9bgFMfP0etVwpjbUMR7QEKLB0Du3luTV8P/nmnKd/kc5jHvo5R/28Ks95fn+ru96OXlsFEPh2bkjnKkRL370se+xToixjeYkyppaUl/j3RSqPZjVWXIJWBPumM3npRVUV59x9pzuEuOpZorxT+2OMi4f47NGfofGOtUFXgD7lNT0BsDJmpN4YwE92koozMWxVOcva3cThWYkHT87w9FWGuOrB9jbQ0DVPADXd11jq1WCXdBnJpLegmkCZwTJNt6RCJKJtqw7QuQVD+9ovAftLfPaFatIi+FMzNX1O1Iq7Bfz63LAUyMoBP7NsY2yOpxOy0HXY6s3vO/ArGyFdItkAnzRwswq9xkP36RS/1+ziD25+hKmV4xPnBP/77B6e9yp8293FnbKP5sUUJ0enGF0N8GizwMtBiSPMYPvsByAtj2sEI18mF1YtT6/B/ooTaX3aegR+50fAsZkCnaIbVnhrv4fb+xG6PrN0MdDksrbapN5IsbyCJQ7t/HcrxKAu5PzS3i/uyeoQr7V6DRJkVZWEniZLmNhjUEC8wMo+fxZ7KmnMKj+ZATwyh8lJrSYQ3+i62KqXafDA39EAgknGb47Ofqthz+sVbGeV4B8pnTc+/GkI69hC7yFw48sITRXgbMtHseOi4wHDz2O4T33UXohy20U9KFE8yGGXMWbdKSZ3Gjz9sMbRTozaTdF1LAyCEHXgImgquCsnmFZ8jObYZjnJeh6PCRoj44RVDSjYL9KOmHH5tFRwZ0Ilq2sGADaKokbgWwjFbkF74oRdYVHZJ8B0WmIyTVcH+y5pLvQZs/n/JQLJ4FJCr0ZMnMsOYsrowZEWvL2YvHSWn7RJrxvbolc7YyOKkyGoC2y6HQGGmlE0WXzhey9oJyoLKDH1G0dTYPoc9C7RWM41qpqSG7vu24fTFOKkiZc0pMpVDVRG/MEYNiW3COrLEDWlnuxtdMMr2BxcR6+zh8Dtwq8GKNHBSQQMU43oW+WSjYwPLORBJoWHXD8t8Sm85xUzECAlQh7mCvCokimSiUvZ+nNc/TYCZEWBD36LpBfjt1DKaYG8BmUXjwVlZ/Fe5+jw5hcuA/sBr0GcTCscHR3Jp93d2dHFcengtVAzd7VjtRPPN+2aUthyIcO8mYcIZdrADekVcYgnx3+Fx4c/ghONRApSCJYNjdo8qbqQ5qVSlFxquLhXwq+kw4SUVssKhZeidCIkxQDPXjn48lGO0Yy68ZHeMWnsLqWi0BqxaPpbs/3sC3AcXxpQKTnLeyWL2AqH0m7On3hZA/O5M+Y6+O1zwZ8uXoTUGfnOUrAsihKeBr1StamoQkVXYt2suNlR/7hbuujFFvrTBv5pim02vg834c4a3MYG3t1/G15eYJyOMPVz+Hsb6I0r+FTAmjT47K9/iq8GOe5dq/B4q8Bxp0DhKR91blHCTNca7K8wO9anrEdgPQK/yAjY9gmu7fl45+Ymdvs0whrBaWKh5pKUX1u+8VVpxNFWuNWyZ3CPU38fglAmDMXUqGngF13N9re0Ha3vyppJtj7NCaU66o4RVBXCknQcC1NfRRCYFGSikN9L2Q/F6inxiIB9BfqyYpPmYxPsk1Wg+3xUrGYY+ouM0W/qXAZWgm1M1aRyChR2gcwhvcdDVPYRxhGazMIsyxGc+khcD5Ts3MkcvP03KXoPbaRdH7P3QpxcSdA96KLOM2RBjHyvxuFuijhK4Hs1+p6LwPWQS3BF3sqK1fa/8wCp4MXFo24C6R2h2Rcbd/OkowySkFWhkXHK7SNNXaQZdfUbRAHxCpWjVEaWojll6WNCsD8RsP8vmyT6Gepd6uy/RE6QIqZaagWtplqeTKzFZ1pAb8FWIkm5yCzyewS7eoP0aEG4yAbKh6FmLRtP2N1uw+UXI+gWYLXkHXKtyW1vX1/eUGe6TPalgVIO8WVBwcXRVMrGJS+wlBVuX6f9XVMlMPx/UguEsw8bvV4fO50P0ffeRtDpIXQiNCXtirUJ0aX9Mhtx6PbpkG9GqS4tubEzW2hDbMAhhcSAdn2Q1dDr9eP89zTKX7ruc5Kb/G2dsMswb/k1NcO7ODiGpUW6UgNPuv01051R85YN1SwhlSUCL0CRFbg7dnHyP/6fSB68xCxyYX2wj5v/xR/gbC+AX5Zw0xwRmzSpchl6mA4dHDNrghqDtlehbVyl+opJoixn6Jl1fm0oZKzaq9LPyB4CyUi7DOb432yiClFWBfzeFMeTn+DLR/8v7GBKmzbzkkZuTYIuzcy0h2RTqLms+o+L7wuXkJMwRFJ6OJnUuP/wFAfHzOtvoKq7KFntIX9fshDM4OdwqXxTVWIkR15dVShtTF7a18CXGs8SBJuMenvd82CLAcqFRUjBuv6+TB3hv6lZzJvmj8ZHenEtrUfnC7n92hcgs4hKWR5NsQCvaODZPvLGQnRS4fapj7deOdh9XuG7N+6ifr+LZM/GW9/9AGdBhai2MPn8Cd7fvC5R7BefP0LyfIT0YIrHL4/wYKvC326leLbbIN2hXXkp1Dh5X8ODDctVQv5LLnf9rfUIrEfgGzICbZXfrPtMzAgdt90pF9V8GiBSdrsoLAReT5zMRUq7niHwKNAxRhDW+MF7XWwPCJZYneZ6zN8z4hhzL48WAS2vp2atne+u7S6rYiHLqbrzg6+KZXq0ggfmX8t7jzlDK/9ERkx6miq/ER8RHCV4qq0eGJU3VmuZmLIbTAINBEgr5vfcysFO7GDmVwKK20Owk2FA6Pu0bjGXS3H/WibUOR8dxZoyrgqQlIkhFRbSXgLURYUsK8V8sSlqRCUlnom9LJASRDpUXk0Fb3qBBzf0YAUMvLQCQ2xp2FCmb++y/fPXcOXSldxmLjVIlNk1T/jq9VdNgKQkjkxFb99ziScpMuLAtVnp8DCdZBiPxFSrBfsPkPdfISetRcA+u74JNgn2mbpfTORf1qU2VaGNiqS3SFNjg8D36LspD51hxUl0LUNumgUJThUsa8vD4lh+iL7uUy4G703Xop/i9YNa/zxELrOq4TV9ePUAYdBFr7ODQfcKIn8Lgb8F1+qjLlkZYKc1NXgteOzGdvlvyiQZofWliobIQAq9iNenWVT9e1FCbHmDFl2PDZf6PIVl0aRqaovzUt/yFV2k3PAdK7oL1w3chlkGLVE2ji0gn3zCjuWj54RIigzNp09x+D/9X/iHH30f/t4mfnz6FCfbHgbfewdBXMA/jXH/zz/B2dMTvPPxR7j2Tz7GMz+Bu9mFPUvlwc0NWKWa0esVANJcWmC/1LtQ8R60i2q7GKsUKGlFopJAwOvWcIICJ+N7ePTiL1E0r1BhYkqv7eZhiC6vhdlmQRfhl8VKnJU5PJ/KShYmSYm88uEG23j6YorHT6aYxpTHCmG7gWTCyX9nX4PLRtNS6WLSq0JAy/9xMRKnYG2qVVqOJXOkbbIV+20JoI1U6NJNrA0wnnP4xX+BufHzR+sS/dqMZvXKRNBmHZVG2ZbXz/Op7Vu4FYLGAU2tWbWgHXdnYuHOJMKNlxZ2nhX47t5b2PvWNRz3M+z+3nuId0O4dA6+9wrFV4dIDiZ4dO8Zuo2PdJyh7vbw1bDEj/tTPOinGHcr9De6CCrNcEmPDTeeJafeNz2365+vR2A9At/EEdDK/DzJ04J8k3BswSrPqJnpDUnD5T5AUFih27GRxq/QCXLcvjnAnTu76NtnorzTrq9afF1OX7bjeBn14tczxlz/JLm0LCkttCBt2G3bhKlUMw4Bv7QRcY2uG6QeHc25llLFhlRrG1uJjdQt59WAi5RnTZzqtS2bJf56rvYXfxdiqsqYsrISzT4yVs+ZUNNEqBk7BnMeDTF17+WeRpygVNXzRzuuv/in+fX9RgUfGU06iwSuV8OnMiAnBUUzLF/Afp7VSBPh7P/mwL40FSqK10bIhlF1Lhl+32PG3xOHMGYU9WjB/bJKjclIGtC/mpY7b/5qVJHLDIxEJ5XZV5N5FRqSIGQ2SzA7z+bdHhz00fG3MehfQz/aRuD3lOtfbUqmmQCNr8HM6WUUGYdgX0NsM1kvNgaZcMhOxPFtcV6b3TDX2UbrApZep4pcfG/JmVgM+EwFxtwfmoB14aGX2YgfvMLk0Su4XQ/uNMbhf/gJbt+9jcHVbZSRi79++hWufO9DFC9HuIU+tiYWHv/4C9wfv8S7//V/Bus7+3jVzBA5rjoOOhql02RJXfOWjnmEq07Kc4/Vmq7HrIjouLTLs6gt1blYSzOrbvszjJMHePryM0zSJ7DcWJpf9D10UWuzQ4t3NSsdm1y5oBqufRtwkqqWUSa2onW3i6rxUFDVyd1AHNt48vQUh0cTpCypOhEsuKCvFp3zHNGYZ6xqsjJCYbOQlwsFJAkspGlMm2RlvhmZTWrtXixzyFxsm3TN3wue/tJVGbnO88uRynAqyNem3XlTL+eMacKWsFOkOhnINNLaUE4y9HIPg7GN3ZGLq8c2rqQerjQubtzeR/TWLpKeLT4D2XiKp/cf49b+W9jxN9BPLLz66hk+f/YUT3dsfL5X4sFGhpNOAb8fwOdzZiYCKXHMzKzq9PvrW27X77QegfUI/DpHQJcE/v8i+dI2p+rn0EQJtVTKIhcariN0zRmaaoTrVyPcuTXEzqYr3w+Qw6GimhEKkd6lSy/oNwf2iUMqJgAb+rfolyrxSFgzp56yMj0KK+kTDE0fAMVCOoVCdlKuYxcYsE1BsMDFSkVbrVhOo/79r6gqZlG2hE4P7b3ULzMnuJeLmp3u/ayeS37rkh5D/sZvA9hnjyAFcapS5cM9TxUBBV+QWQIq9FDTX6Q3f1NgX0tTeiPaMhRVXYjnFMy0gYDnapMgM438eWuSJFzz1i1WgoWFk+fXLz6XP8qX/Q4fsosAg34AbFZkVKgLy2IySeMOv+jcwCx85Rg6j4NO1EM33MIgvIVup///tXdlzW1c6fX03gAIAgQXSZQoaSTLi8bbeFKJJ5lUUpOHVOVn5CfmLZVKKk+JJ+Oxo5HHqyxLMkmJFEiCIJbebnfqfPc2AIKUhIzGomSjXTIJsNd7b9/7Lec7B5WwDgshVEYvtAoUgSkU1ce6AsMw7nsJVxlpB5gUj4ls6BScvo/xJFhGQMrvCin6mN70c0xufNFLzL3pC+iCofxhB/uffIOD//ka51QF1//mbSSVHGvrK8jXAhEc6x90cHQ0wJt//WvsfPIN3O8O4T7s4c7nX+KhNcDiP32A+K1VqNUaqkJbqieikoI0dqdTsoYacrJIWSY+tlcJwSkFpIiJIhUmPd0EWT5Ep/ctHu3fQj/ag22+I8xHSHCYaRkVauvJtFwwRlMcJw4a+4wwk9ZKZYhJh6W0Ai353+lwpJxcmTqzAuS5h3a7i62dATo9S+pAKNTF6njbDgS+JdAZFgIzqk5jNjFwK+MAlz1Ssg6ViQVyLU9vdBjHUXhtsPM9G8U48QAAFe5JREFUES//RO+eHOljGI8x9jmuqFZbvouE2Nk23MJC6llImPmjqFYvgzVQCDIPi3GA9WGIc10LV/Yc/Pr6O7ACGx01QKpSNBfruP/ge2x3Oji/tIa1yEPn3kMcFim+X8rx1ZrCt60UO9UYzlI4UoGWEUiWI+N0PP3dnv913gLzFvjxtgALUUv8u17XNBb++JrOT27OdTqCI7DZI1QrCa5daeL8WoiFSg6XGXHisg2zjV43SydCZ1yPb2dp7GuDXggfclevU4JlpwGrxBHIbWbgGcHPZa0WZkCSjFgOGuT+hoW+X2DgK1TTzNB3Tj+kgca8YgNI6L9Fz0av0xKcE82fCQfAWGpCoCHAkDKQpYN509srYezLGOC9KxTUUCIixqAkKMZFlV6hD1dnbOxnNKJKjHFJayXBRW1mla9vLtFNdggxd4Lqkd/JL8p9+Wzyk8a+gTOcNlYnI9ji1T3JCpoY/yywmcbNl4OkjLjKecn4Qi9KDBLNSCMeN40igWRo49ymcZr5UJkN36ujsXAB9doFBN4KPKcJ320KpWeRe3AzluablOKoEzX1VBnd1mmoQK4tW1mIadpEYFgyqA028BRl3NPKAoiB45OT7tDxHClK3b+3hXonw9HHdzD8/V180LqKSx++iccLKa78+h10WwVCF/D7Kb78z99h4+I1fHf7Hrof34Pd7qPwbCy/dx39X67jtnuIZDnE5QvrCCgkoYAwdxCmBQasTmZ9AzGKZlI7nn3QDgidMA09MSxDnPCoaujFgNNHlO7icfsBdg++grJ3YQt9GfUQGKH2oYjl4/EUIREhEgpBachamRgtHSga84z8sAYgVRmGjKyIkU+BKEqpcyzzs4Mk4aTjwnUD9KIA97cG2Nk5hFIVAFXpL110rlkcYLOuwEY8nBA8M2NQinH1DY23U+tSTPeXrqccZtghjh2qIUKTm7xr2qscCdeNL6gvrN83W4RiIrdAxEWF7ktUYHg0hMWUYVSg0bNwJang2n0bHy5dF2fj66OHLIfHe+cuI9o9wGY+RLvuItk7wmruo0gzbC8q3FstsLms0K4rZAssjDN0duZ2NWb/pPPyiq1L89udt8C8Bf7EFuB8S+VyYcIxbDgSxSVbC1GuFKQk3t4qUCEjcHYEz42xuuzijRurqFdzeHaEPOnBtQHPIesYZz4dLBlPtS+XsT8W0TT1hqV4F3HoRYaCNOdQCGzyznMfhSh0MKDBpAK0jjx4louBk2LgRvBcRu7EYBj1hIRexX6ZpvKePTj6J3brcx8mivASyDSMfAL/5Lqli6gnFk+BdMmTG3KYVzqyb+DFXJ8pSCk6R/rpdNCZNkkh9aVnH9kfdcIENdWEqWX+PAJcjNRxtUNAL4bGPg2YAq6lI49iXBvYA5+ZmHoNRzZpG04YgpM/vp3GaKJY5DO1n/Yaj29iDJb86SO40bEhZrqAhIVMKdIzJ91jAOQBirwCx6ohDBqo11qoVutYcAj9qSHwGfV3kCZkbqEaKekfSZPoC6MLJzvhVWWbGN70PM+gVCrtUn436UA9/e2yREPBorhXnsENXBwedrD/YBsrsYfkj5vofPQVVgcObrx2FeHGEio31+HcWJZISf/bLXz8L/+Od268i9riCuo9G7u37qC9vY38YgPRr67i8EYTj8MUK60WmktLUIwS5xb8JKcvpKE55L0vMyTGW2ffssYhzVI4PvtGFzELxtKhqFOMKGtjr3MP+53vMIz3UTh92K5OcwlWT2A/dMyonMhRRJU+pvYUvKJiVFnZWoz6czEoBK5D5TuJyBdM2PgaQynR+dIILUfKuNApzqvIirqo3927v4fDLmlnFwE7RJTwuqwp0JSXefJ0Q3Y0Pkc0sk/vRT7XdCHvaUeM5DzMoC6voyME5T1pB5wcz4nwPmvnWrI9sDEknCnOUU1srAxdvNauYK3nCVruUT1HJQcuHygs9wo8WrDw6Xkgti0sJRZWlIODqsJuPcdBPUc/JItXSYOrb0GPXZPNeu6lYX6CeQvMW+BVbAEBHDIwI8Y+2Wk0lIVGvk2CBisThVmL+6h9LFRtXPvZKi5fbEhBrmeRLz/V9NcSqDeKt08A7kyv8qdSp7yIhjRzoCANTKFmIWu7rv2SuZnkFHGGwA6RIkVEOyj30RhWcDFqIu1GsGo2BtUB2m4HfiWUzDQhmZOsf6VtM/7uJK3zi3jk/8819LgoM95j62y8emkDWP4rRciecYFXIbLPR9D+mV6rRyQ1LOgmzJaskFr66CyN/REqeNTkk+k4k5yTv40pJMfQFaPfaZh9zPfyVBpPr/nB+a/04saiQZIJYMpj2mA3tQGTRj+pF6c3wihOkJxQpMt4ljrFpuElEjGgwSqwGN4LI7lkotGDTz+gBd/3xJBk5JjOCZ/ZVQvCIrBQbWGhtoYq+f2dJQTuMgJvCchDpAmj9sQlmvs06Uw+w/geTRtI4H+GWgUBthVSHEqLTkFhv3uA/Ue7WMp9LA0t+Ns9pJv78L7awRuXrmDx+gX068D2wS4u15pIH7Sx/e0mqtcuo1ldhLV5gJ2PP8eWPcD+uyuo/N3PMTxfRa25gMa5NZmYaEyHdDIYkWHwhkVVli62YT9mKoGiaISVCxZf2UewPcJgCkRxD0f9NjrdhzjsP0ScELIzhOtLfkLz/rPgnIXG4kiQD184Y8GYSOkIOEVFIv+SO+GLUlhIUiWQH5GmlmyUpp7UTT029LUY1+TG0UO4kA/HrmIYO9ja7uLhTg9x5sGvNBAlCklK4S4qOZ8eQZnMavB3LdEywzaCfD17X5Fdn4ju6+E57XxIrMQkurWbJPUOhETxE9kuKPwRFQLr8UUUq0DXz7GQ5LjctbAc29ipFvhiWaQPRGguZHFyaCEOCkR2BlWkCFzy92sHkAwS7KeBN8fsP7sn53vMW+DH2wIMjghcw2DWaewz6FDkKXyHCIAERcEathgXzjt4/fpFNOo+svgQoZvBpjhWmeWWCZwZ1lmzhWcH49EEHVzzlIbrCMm5hYABP67HqY+asyABJNJ/px4p3iwsRSGW7gPRHzvAIIO7YKP6xgJ2rpI2fYjCQEi1BTVWJdV1bOX6djw2/jKOrvJe5ecUM/X4WUzQaATVffqTvDLGvoFBa1vGRmE7omqfqgJZThZAsX/O1tgfRx1Lj4uNX3LwjDHoJZRGm0JlQa6O9JWGUFkxruEzpusnLPLJlI0g0oUb9PhWMuwQ91XinqiKe1rR78kJggYjLdTScyzTjCXzj34u8aGF37+cOHgfjBrTYNdReJ2ZAFyQwYeRZdI1kv60KtF/z6kjDJqohIsS9V+o1BC4xIJ7cGyq+2pYT65IGUncIv/pghVmP5658RkEKUMjlD4L4+cpHu7uIDrswY9yLBchnKME/X/9A35WNHD92jXc23qAR8Mubl68inN2FV/+9vewbl7E9uEe4s02LqGGtptg+0qA1X/4BZK1GtYvXoAKmF4EkjxHTeA1NOhpfDK1yrvNkGQDuJ6C46bIVB9x2sMw7WAQd9HtHWAQHcr3jO4XFmWmI3GA8oKTPxnyQ5GfZoGy8B8TpkTso1B2Cf5L+oSsSaookGZlJJ+QH0+MfomfcGyIIJZWM9Rj7Xj8wMw32l4mBzKdQ9LXugsYRA72OxkebHVx0Elhu3VYTkVYbTy3ZL0a95B22sgaYKZjGvtPgfEc79uSjPnpPS5LnsE6lgVL8qaxNsA4NPoMBVKbRjgpWcUdEkgPC2dty4FnJM3pGGkhGU1lRu+pQkEQ0ozaQKdKvQ0HLsej7EJOOEMrVnBBzuEpMkgQn2rk4C0LVJKcF+g+8+2d7zBvgR9tC2hjX/OIC37dsNFItjw/AjBEaynE+noTqytMwcYIfRu10IalGNUnVt3Qahoj6Rht9VNb7uyMfcJDRfXFySSzQTpsP3MQDn00h03Yj2yk2ykWKnXEGw4Oagq256G2B6zdtXGz9Q6abg1/uP0RdvxddH+zgqjWRu7pYtUsV8i4ppEW0TagIUlQ63l8BqvhbMfciITkOOJ1TL4xrsaYtb9fCWPfCM4SGUEbRRW2RPPJmijhOKFPldD/2Rr746h5WRQyTYmph5gIHU0MpekIqqTjRka+3lOKTjX8TPDQ8u3oJCzOOQnjkXRYyXFu8FxEwk/D3DXm+XgUlsYksfaaN1dHikVowyJvCwsnaODrqHIOGuPGJBSPXRf1krFlGnNmYswGMw1xCkaFyWWtQrIEL19CEFQR+g0EXhOusyhOAWsAWBvge3QUXBQEKM6QsqT9xQmFEfSMpJBOLpSYu+02Bt0jVAoXblKg/l8Pkfz2O9Tho+oGuPLhL3D70/9FMEyRxxFa//gBjhYtZAd9qHt7GAaA9e4lBDcvwluuoWo7SHOFPPSR5SR5tQWDqEW5cqTpAHF6hCzvIslo1O+iP3iMOO0id5hzIAY/kag9NQz4u4igEe7DAmdCrhitV7xwBNik+mRfsLCFlezUQ1CSMVCS0gylyUW5TyL8xL3ZAjOSyL6MCxtOQWPf1JacGhgywJOCancxLNsnohJZESK36hhEPu5/38XjdoQ081BYvuHVPz5n6moPrV5Lg18i+8cM8KfMsYZt4JmzsKgTlhkw/aKMHYrxAsenjVwbtQSoZiwYU+gGBTIyAGQUkuF5HESejVClSByFA9LAKUuE5vgeZSKyZyFIC2SESBmB3BJvaES6dWaFY4FRCnFQLcwx+8/syfkO8xb4UbcA5wWqxQpGX6L7nMkVXIssfgNcuFDH+oUGfI/zcwcuJx2VihjWQoU8+pnsX2LgOe3ZpXDTM1vu7Ix9xvEV1zSbwapUBDkrSYDWsInKZoC9/97DZWzgL9/6AEfuJr5ZjLCT9pHtxPjb5gdY9C6i4VSx+fVtfPr9R9j5+0VErS3Y1Uz45m2P5+ecTNEmDeshR79YKWLsz5r9eGYj/jA7jOwovX5pqNNEGG60Zs7OLPSyG/s6/CeynyCRH+HGCX/KoKa2gK57M4HpszX2f5hen/Wssw3e04EVp13jtD1Pj/hSUGnapBtXg48Rc8KzP5VWKAWOJo9n0a8U/pZb6eWanBYNZ14ztJtYCa+DbEIsHnUdX7IBdAQEcmSKYhnt9oQdaPKZNHc9o9RJnKDf62Mw6KN+VEAdDpGmKWpBgDAHetu72PzmLqr1Ks6//zrUUhUD10LueajUQlQWQjihI1HvnEZ2HgtbS5YlIg8d2/cRJX30+z3E8RCZiiRtyQi/OE2GMkyKXEf8+6OHP9E5ueWKlm3JoFQWWJPWUgefTYZI7FBSeT5pO94es420kbk+cvBYIW9bIaIIaO8eYXeng+6RgnJbyFmcXVSgClKSirsjSnqSVzBZIzIvGIvf8PJrwatZNnFBTmEemPKmJ041fd4xXa5MqxNNUtLE6vIRA/ExZyod5hF3szntFInGEx5h/E7M8ozzfeYtMG+BH2cLsNiwyH0QYQoGefIhHAywuGDj2tUVNBpkwmOAhQY+obqch8r5I0e1EsBjvRHVbnPq2JDF7+XHpGs1mRwDy4afuyLUyZqzrO+icqdA85MCv3R/jpuv/wWi6gHaaxXUL62ivbMNJx4KRDJcqGH37i6yxzFWGhfQvnMX0fYmKi0Hh2/a+OzGIfqrPVh2B0EylPosCUJJIHJ2S+jsRt7J9Xm2VfH0O/4hnrgUuSwdEU0QorP3urDU1O+Z2sAx0tuWdZv7CzSHtN8kDKFw2qTt92QKi5+ysX+GQ/I0w+zUUaknq8ntNAjHiJVgYkcRVKIYmYF9EHoiuGzaygKPIRzFFdYYii44hAC5xJYTCuSj7q3BdTypfSC8iQ6DwD2oqOryOEJZCvhZjjxNEZOnmGq5wwRhouAkhKg4GFRs9ALArvnIKMBllGSTNJLPQpOZp1JMrHKt2JwWohOuxdYcLbrGjIbOjmjYk2y2e0IxWYqNpto3K5jW4vea2778c5kN0p81+WTBgoE/6zZeaDQ2iq90qa4cSNbl8GCAze0OdjsO4pRtXUdBZyBNABaqakT8yNjXdLClva9rCIQmc4b71sb+DzGNzXDx+S7zFpi3wLwFnqMFRGhQ1qIMSdRFtVJgbaWKKxtLooprI0KRD+XvrlGc1cY+/wkQRoSHXCrKEipLoXVB1c4yez7HjT/noaQjJ74hofZQ5iKLcwyHBdK+g0t7Szj/mY9zDxtoOS003mrCemsD63/1PtL2NqKjNurX1vTDoob4i13s3+/gXFHBrX/7D2x37qH3no8v3h9isN5DWB2iaSmhLk0F305Ckpe7fZ6zeV/Y4drYLwNhBnxuluMRA6CxEQRJIGx/7Hlt5JfZfaIO5HeBd81ks8yN/RfWy+ZC7FdR6pvaplVs9X4nxZNOM/a1gXv8hGWNAt9RSeTIwEiQ230p3NHFpmIxw3MJK9ICFPqnA4uwl4moN/cNAl3QKsJSAi0hLiOF6zkoPMJxUnipQi23UBE1Ows9N8eAxr7rwEkyMdw1O5AkCqW4ljRhxtSW+7KLhmYYIp2WoZPSGY6SdlS/MAmhJFMRB7bjdJRbQ6fGbS7OgDjUE/0gLxyXgj83OrE0rOllmf7k5alQjBBJrGlbXb+J7zZjbD/qYkDqNLuClLuLsi3rRnRhLh07SnuPaUc1x4Du32dPyCUj1Yse9/PrzVtg3gLzFnjeFiCVr21nyLIhWk0fG5eaWG55yJMDggzhu0oi92TnAeGRBrc8aew7FNligaul4Ls2XBJ5vOyR69LY9wM4qY1hN0J/oGBlVVzea+HNrTW0vq+i2C+glhQOz9ew9toGoqiLt16/jMUba0C9CuzHOLyzj6PNHtytCLu3PsfecBsHb9u4/V4fB8v7WGikWA092MpCQnIRYZs7SVTyvH35Uzz+Sca+BE8FOkxhVhr4WiNA2JIKfi6VcAzzTpkBoD0wC+kKNBvPPw/Cz6FW7yKt7yAhq0vOgkZaGlRl5U/D4f5T7J0X9cykn5naTisiPk35V5unpRiUPknOl5OnLL/mRydGWCVsxsTGzSWjiBkE7cHb/MnovdJ9zmlQalg5Ik65R4+7E+/ngMh+2EmKWg54PKXKEYXAwAOSNIFP1hntX+hzO4AXUkuADESM7OvIt4oaEr2hZyDQfX6nJtmTzH6GMedYs1GDYcpg13sfb5/RMaOvTX3Ik/Z77nFQZiV0o5Pjn3UejkOBLQdp6iHCKu7e38H+4wiK9R+ehzSNNP9/+QxsaGdirIzaZ/bJmFeeb/MWmLfAvAVeuRZwGI5J4XgprlxaxfnVECrvIPQi+d63FWwnRc5ICQNWZq6T2ZHrjcHrk34TKoHnOQh92jsv+ZzIujLWzXkBKAY86MRi7Pto4tyjKlY/87DxuIVL9Q2sv72O7RrX3Ry3bv0OG+tNvParm1jdWMf+dgedrx5jsBMh+XIfzvY+Iv8Ij98APnuvg8eNNuotiLFPDpOUdoCsNycJTV65sfNS3PDxdVqv7CyQ1PYXbSDaWSmHp9gJut31/7UtZqwnY0fxmNnG7v8Bahty6Z9rmZUAAAAASUVORK5CYII="/>
          <p:cNvSpPr>
            <a:spLocks noChangeAspect="1" noChangeArrowheads="1"/>
          </p:cNvSpPr>
          <p:nvPr/>
        </p:nvSpPr>
        <p:spPr bwMode="auto">
          <a:xfrm>
            <a:off x="307975" y="-1660525"/>
            <a:ext cx="7277100" cy="378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348" y="639024"/>
            <a:ext cx="5261385" cy="394603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5257800" y="5471053"/>
            <a:ext cx="6226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</a:rPr>
              <a:t>«Нічого для нас без нас!!!» </a:t>
            </a:r>
            <a:endParaRPr lang="uk-UA" sz="40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53551" y="4023360"/>
            <a:ext cx="38123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 smtClean="0"/>
              <a:t>м. Житомир</a:t>
            </a:r>
          </a:p>
          <a:p>
            <a:r>
              <a:rPr lang="uk-UA" i="1" dirty="0" smtClean="0"/>
              <a:t>вулиця Святослава Ріхтера, 23</a:t>
            </a:r>
          </a:p>
          <a:p>
            <a:r>
              <a:rPr lang="uk-UA" i="1" dirty="0" smtClean="0"/>
              <a:t>0984676613</a:t>
            </a:r>
          </a:p>
          <a:p>
            <a:r>
              <a:rPr lang="en-US" i="1" dirty="0" smtClean="0">
                <a:hlinkClick r:id="rId4"/>
              </a:rPr>
              <a:t>centrreab@ukr.net</a:t>
            </a:r>
            <a:endParaRPr lang="en-US" i="1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39790333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Пользователь\Downloads\зображення_viber_2026-01-28_13-09-04-4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8438" y="4445391"/>
            <a:ext cx="3516922" cy="2138289"/>
          </a:xfrm>
          <a:prstGeom prst="rect">
            <a:avLst/>
          </a:prstGeom>
          <a:noFill/>
        </p:spPr>
      </p:pic>
      <p:pic>
        <p:nvPicPr>
          <p:cNvPr id="3076" name="Picture 4" descr="C:\Users\Пользователь\Downloads\зображення_viber_2026-01-30_11-37-07-7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1" y="267286"/>
            <a:ext cx="4726744" cy="6414868"/>
          </a:xfrm>
          <a:prstGeom prst="rect">
            <a:avLst/>
          </a:prstGeom>
          <a:noFill/>
        </p:spPr>
      </p:pic>
      <p:pic>
        <p:nvPicPr>
          <p:cNvPr id="3077" name="Picture 5" descr="C:\Users\Пользователь\Downloads\зображення_viber_2026-01-30_11-36-57-75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50302" y="253218"/>
            <a:ext cx="6766559" cy="4065564"/>
          </a:xfrm>
          <a:prstGeom prst="rect">
            <a:avLst/>
          </a:prstGeom>
          <a:noFill/>
        </p:spPr>
      </p:pic>
      <p:sp>
        <p:nvSpPr>
          <p:cNvPr id="3079" name="AutoShape 7" descr="C:\Users\73B5~1\AppData\Local\Temp\{4B20958C-19D8-4B2F-87AF-B2CB8AFADEB3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1" name="AutoShape 9" descr="C:\Users\73B5~1\AppData\Local\Temp\{4B20958C-19D8-4B2F-87AF-B2CB8AFADEB3}.tmp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6037" y="5045134"/>
            <a:ext cx="3455964" cy="1200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Базова соціальна послуга!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1686" y="1704109"/>
            <a:ext cx="10400714" cy="3158836"/>
          </a:xfrm>
        </p:spPr>
        <p:txBody>
          <a:bodyPr>
            <a:normAutofit/>
          </a:bodyPr>
          <a:lstStyle/>
          <a:p>
            <a:pPr algn="ctr"/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Наш Центр є юридичною особою, яка включена до</a:t>
            </a:r>
            <a:r>
              <a:rPr lang="uk-UA" i="1" u="sng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 Реєстру надавачів та отримувачів соціальних послуг</a:t>
            </a:r>
            <a:r>
              <a:rPr lang="uk-UA" u="sng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Відповідно, діяльність з надання послуг регламентується законодавством про соціальні послуги, Державним стандартом надання послуги </a:t>
            </a:r>
            <a:endParaRPr lang="uk-UA" u="sng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6" name="Picture 2" descr="C:\Users\Пользователь\Downloads\зображення_viber_2026-02-01_13-23-30-69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36037" y="4360985"/>
            <a:ext cx="2598592" cy="165555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893619"/>
            <a:ext cx="10972800" cy="5232550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Дітям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з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ментальними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труднощами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важливо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мати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чіткий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режим та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структуроване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за зонами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середовище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: через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особливості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сприймання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так вони 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почуваються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впевненішими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.  Тому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наші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приміщення</a:t>
            </a:r>
            <a:endParaRPr lang="ru-RU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продумані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                   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доступні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комфортні</a:t>
            </a:r>
            <a:endParaRPr lang="ru-RU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          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безпечні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:\атестацыя\изображение_viber_2023-03-28_20-36-39-579.jpg">
            <a:extLst>
              <a:ext uri="{FF2B5EF4-FFF2-40B4-BE49-F238E27FC236}">
                <a16:creationId xmlns:a16="http://schemas.microsoft.com/office/drawing/2014/main" xmlns="" id="{38E93B0B-506A-4DEE-BD7C-660F9BDA15B3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57" t="15044" r="5525" b="5522"/>
          <a:stretch/>
        </p:blipFill>
        <p:spPr bwMode="auto">
          <a:xfrm>
            <a:off x="1654513" y="731520"/>
            <a:ext cx="9473031" cy="58521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5A8ED4-13F1-42E2-852B-1445F128F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22464"/>
            <a:ext cx="8596668" cy="1525715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</a:rPr>
              <a:t>	</a:t>
            </a:r>
            <a:endParaRPr lang="x-none" sz="20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544A5CC-9A07-405E-A501-DF15FB3BC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48179"/>
            <a:ext cx="8596668" cy="925689"/>
          </a:xfrm>
        </p:spPr>
        <p:txBody>
          <a:bodyPr/>
          <a:lstStyle/>
          <a:p>
            <a:pPr marL="0" indent="0" algn="just">
              <a:buNone/>
            </a:pPr>
            <a:r>
              <a:rPr lang="uk-UA" dirty="0"/>
              <a:t>	</a:t>
            </a:r>
            <a:endParaRPr lang="x-none" dirty="0"/>
          </a:p>
        </p:txBody>
      </p:sp>
      <p:pic>
        <p:nvPicPr>
          <p:cNvPr id="4" name="Рисунок 3" descr="G:\атестацыя\изображение_viber_2023-03-28_20-36-39-314.jpg">
            <a:extLst>
              <a:ext uri="{FF2B5EF4-FFF2-40B4-BE49-F238E27FC236}">
                <a16:creationId xmlns:a16="http://schemas.microsoft.com/office/drawing/2014/main" xmlns="" id="{0B3A3876-14B1-43D2-BE47-F242F16C0BE8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12" t="6333" r="20382" b="25323"/>
          <a:stretch/>
        </p:blipFill>
        <p:spPr bwMode="auto">
          <a:xfrm>
            <a:off x="428978" y="182880"/>
            <a:ext cx="11472290" cy="64570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6578239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81A1F3D-A829-4A8D-8BCF-B699331174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513" y="313972"/>
            <a:ext cx="7401516" cy="6419850"/>
          </a:xfrm>
          <a:prstGeom prst="rect">
            <a:avLst/>
          </a:prstGeom>
        </p:spPr>
      </p:pic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79434" y="309489"/>
            <a:ext cx="4220308" cy="6358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298936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A6DA5D9-4885-468D-A70D-5E09D2A561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375" b="2728"/>
          <a:stretch/>
        </p:blipFill>
        <p:spPr>
          <a:xfrm>
            <a:off x="4403188" y="523826"/>
            <a:ext cx="3671667" cy="56800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C620CD9-1BDC-4E45-994F-6DA8C7A4BC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46" b="5895"/>
          <a:stretch/>
        </p:blipFill>
        <p:spPr>
          <a:xfrm>
            <a:off x="8229600" y="492369"/>
            <a:ext cx="3671847" cy="56692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3556434-24DC-43EC-A53B-640DBEAC47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299"/>
          <a:stretch/>
        </p:blipFill>
        <p:spPr>
          <a:xfrm>
            <a:off x="422030" y="485906"/>
            <a:ext cx="3795985" cy="5717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65576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7143" y="273050"/>
            <a:ext cx="4093028" cy="602161"/>
          </a:xfrm>
        </p:spPr>
        <p:txBody>
          <a:bodyPr>
            <a:normAutofit/>
          </a:bodyPr>
          <a:lstStyle/>
          <a:p>
            <a:pPr algn="ctr"/>
            <a:r>
              <a:rPr lang="uk-UA" sz="3200" i="1" dirty="0" smtClean="0"/>
              <a:t>Щоденні рутини</a:t>
            </a:r>
            <a:endParaRPr lang="ru-RU" sz="3200" i="1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461" y="888274"/>
            <a:ext cx="3887150" cy="5786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6240" y="901337"/>
            <a:ext cx="3853543" cy="5747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12035" y="927463"/>
            <a:ext cx="3905794" cy="577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036400FC-E82C-41D0-89F9-4EF04E6E94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9424"/>
          <a:stretch/>
        </p:blipFill>
        <p:spPr>
          <a:xfrm>
            <a:off x="8028447" y="1115256"/>
            <a:ext cx="3731657" cy="5345469"/>
          </a:xfrm>
          <a:prstGeom prst="rect">
            <a:avLst/>
          </a:prstGeom>
        </p:spPr>
      </p:pic>
      <p:pic>
        <p:nvPicPr>
          <p:cNvPr id="1026" name="Picture 2" descr="C:\Users\Пользователь\Downloads\зображення_viber_2026-01-29_16-08-52-72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93571" y="1139484"/>
            <a:ext cx="7568743" cy="53597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294321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6563" y="196948"/>
            <a:ext cx="5094706" cy="6443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7047" y="209006"/>
            <a:ext cx="4644463" cy="3515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73337" y="3775166"/>
            <a:ext cx="4062549" cy="2847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7828440" y="2779701"/>
            <a:ext cx="6237569" cy="161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707164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D3E977-FD19-4801-A27C-E5B330B66E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2868" y="841285"/>
            <a:ext cx="8880550" cy="3003352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200" b="1" i="1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ОРГАНІЗАЦІЯ НАДАННЯ </a:t>
            </a:r>
            <a:r>
              <a:rPr lang="ru-RU" sz="4200" b="1" i="1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СОЦІАЛЬНИХ ПОСЛУГ </a:t>
            </a:r>
            <a:br>
              <a:rPr lang="ru-RU" sz="4200" b="1" i="1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</a:br>
            <a:r>
              <a:rPr lang="ru-RU" sz="4200" b="1" i="1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денного догляду дітей з інвалідністю та транспортної послуги, 2025 рік</a:t>
            </a:r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</a:br>
            <a:endParaRPr lang="x-none" sz="3600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779" y="5380593"/>
            <a:ext cx="4971986" cy="129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51545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47C1577-A01D-4E34-A5EA-240021B06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48640"/>
            <a:ext cx="8936929" cy="1381760"/>
          </a:xfrm>
        </p:spPr>
        <p:txBody>
          <a:bodyPr>
            <a:normAutofit/>
          </a:bodyPr>
          <a:lstStyle/>
          <a:p>
            <a:pPr marL="342900" indent="-342900"/>
            <a:r>
              <a:rPr lang="uk-UA" sz="3200" i="1" dirty="0" err="1" smtClean="0">
                <a:solidFill>
                  <a:schemeClr val="tx1"/>
                </a:solidFill>
              </a:rPr>
              <a:t>“Батьківський</a:t>
            </a:r>
            <a:r>
              <a:rPr lang="uk-UA" sz="3200" i="1" dirty="0" smtClean="0">
                <a:solidFill>
                  <a:schemeClr val="tx1"/>
                </a:solidFill>
              </a:rPr>
              <a:t> </a:t>
            </a:r>
            <a:r>
              <a:rPr lang="uk-UA" sz="3200" i="1" dirty="0" err="1" smtClean="0">
                <a:solidFill>
                  <a:schemeClr val="tx1"/>
                </a:solidFill>
              </a:rPr>
              <a:t>клуб”</a:t>
            </a:r>
            <a:r>
              <a:rPr lang="uk-UA" sz="3200" i="1" dirty="0" smtClean="0">
                <a:solidFill>
                  <a:schemeClr val="tx1"/>
                </a:solidFill>
              </a:rPr>
              <a:t> – безцінні моменти разом</a:t>
            </a:r>
            <a:endParaRPr lang="x-none" sz="3200" i="1" dirty="0">
              <a:solidFill>
                <a:schemeClr val="tx1"/>
              </a:solidFill>
            </a:endParaRPr>
          </a:p>
        </p:txBody>
      </p:sp>
      <p:pic>
        <p:nvPicPr>
          <p:cNvPr id="14337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52531" y="1763486"/>
            <a:ext cx="3241938" cy="493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194" y="1737362"/>
            <a:ext cx="4379923" cy="495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25097" y="1737360"/>
            <a:ext cx="3657600" cy="493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893538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4AD889DC-DD1F-4BCB-8E08-A2C98DD40D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23123" y="1112550"/>
            <a:ext cx="3087809" cy="5489439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80C5665E-836A-4DDD-B918-8173AFC52E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898" t="3517" r="3839"/>
          <a:stretch/>
        </p:blipFill>
        <p:spPr>
          <a:xfrm>
            <a:off x="8579676" y="439504"/>
            <a:ext cx="3287924" cy="496081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6C9FD37D-8AF5-452D-A186-08D05AED1C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880" b="25350"/>
          <a:stretch/>
        </p:blipFill>
        <p:spPr>
          <a:xfrm>
            <a:off x="214756" y="302450"/>
            <a:ext cx="4075090" cy="498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619651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Як отримати послугу?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Звернутися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до департаменту 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соціальної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політики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Житомирської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міської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ради</a:t>
            </a:r>
          </a:p>
          <a:p>
            <a:pPr algn="ctr"/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Разом з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працівниками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та психологами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оцінити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потреби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дитини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Отримати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індивідуальний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план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надання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послуги,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який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відповідатиме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саме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вашій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ситуації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F8BF00F-17D3-4A7A-ADAD-1AF404E28E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790" r="14757"/>
          <a:stretch/>
        </p:blipFill>
        <p:spPr>
          <a:xfrm>
            <a:off x="137998" y="2947370"/>
            <a:ext cx="4702204" cy="3346186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3BC860C2-6CD6-420D-92F2-8643AA71FD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346" r="12106"/>
          <a:stretch/>
        </p:blipFill>
        <p:spPr>
          <a:xfrm>
            <a:off x="7918013" y="2194621"/>
            <a:ext cx="4273987" cy="42164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EF4BAD9-D826-497A-8E33-5194D615B8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889" r="13613"/>
          <a:stretch/>
        </p:blipFill>
        <p:spPr>
          <a:xfrm>
            <a:off x="4371416" y="2641600"/>
            <a:ext cx="4158888" cy="380231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Відгуки батьків – наше натхнення зростати над собою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12625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43B5CCA5-A07C-43EC-887A-A53C6DF335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613"/>
          <a:stretch/>
        </p:blipFill>
        <p:spPr>
          <a:xfrm>
            <a:off x="189962" y="899166"/>
            <a:ext cx="5273078" cy="534923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31EE7226-CD77-40E8-9120-9BBC79EB4E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454"/>
          <a:stretch/>
        </p:blipFill>
        <p:spPr>
          <a:xfrm>
            <a:off x="4975668" y="515343"/>
            <a:ext cx="5943185" cy="6141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89897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A69EE19-E8E8-49C1-8F33-683C4E63C4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144" b="3150"/>
          <a:stretch/>
        </p:blipFill>
        <p:spPr>
          <a:xfrm>
            <a:off x="176021" y="1500011"/>
            <a:ext cx="3889388" cy="385797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2DBDB6F-B2B0-4262-B137-E6A00DBD4C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006" b="4286"/>
          <a:stretch/>
        </p:blipFill>
        <p:spPr>
          <a:xfrm>
            <a:off x="3656798" y="1459089"/>
            <a:ext cx="4794262" cy="393982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F9AD6B7-9A18-4E79-BE8A-0942FFE1EB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103"/>
          <a:stretch/>
        </p:blipFill>
        <p:spPr>
          <a:xfrm>
            <a:off x="7670793" y="349956"/>
            <a:ext cx="4345186" cy="650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39582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6473" y="0"/>
            <a:ext cx="10972800" cy="3902508"/>
          </a:xfrm>
        </p:spPr>
        <p:txBody>
          <a:bodyPr>
            <a:normAutofit fontScale="90000"/>
          </a:bodyPr>
          <a:lstStyle/>
          <a:p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 smtClean="0"/>
              <a:t/>
            </a:r>
            <a:br>
              <a:rPr lang="uk-UA" i="1" dirty="0" smtClean="0"/>
            </a:b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Денний догляд – послуга, де дбають, допомагають розвиватися, спілкуватися у колі близьких</a:t>
            </a:r>
            <a:r>
              <a:rPr lang="uk-UA" i="1" dirty="0" smtClean="0"/>
              <a:t>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xmlns="" val="11775926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Транспортна послуга 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39482" y="1600205"/>
            <a:ext cx="10442917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У 2025 році служба соціального таксі виконала 1832 замовлення </a:t>
            </a:r>
            <a:r>
              <a:rPr lang="uk-UA" i="1" dirty="0" err="1" smtClean="0">
                <a:solidFill>
                  <a:schemeClr val="tx2">
                    <a:lumMod val="50000"/>
                  </a:schemeClr>
                </a:solidFill>
              </a:rPr>
              <a:t>отримувачів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послуг, 192 – для дітей з родин ВПО.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uk-UA" i="1" dirty="0">
                <a:solidFill>
                  <a:schemeClr val="tx2">
                    <a:lumMod val="50000"/>
                  </a:schemeClr>
                </a:solidFill>
              </a:rPr>
              <a:t>С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пеціально обладнаний автомобіль довозив дітей до лікувальних закладів, реабілітаційних установ, Центру </a:t>
            </a:r>
            <a:r>
              <a:rPr lang="uk-UA" i="1" dirty="0" err="1" smtClean="0">
                <a:solidFill>
                  <a:schemeClr val="tx2">
                    <a:lumMod val="50000"/>
                  </a:schemeClr>
                </a:solidFill>
              </a:rPr>
              <a:t>іпотерапії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…</a:t>
            </a:r>
            <a:endParaRPr lang="uk-UA" i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Загалом, діти мали змогу майже 2000 разів вчасно опинитися у потрібному місці!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9E6B958E-5208-4D41-B923-A736A4EA49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2922" y="1600200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xmlns="" val="5059291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998807"/>
            <a:ext cx="10972800" cy="5127362"/>
          </a:xfrm>
        </p:spPr>
        <p:txBody>
          <a:bodyPr/>
          <a:lstStyle/>
          <a:p>
            <a:pPr algn="ctr">
              <a:buNone/>
            </a:pP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 ДЕННИЙ ДОГЛЯД  ДІТЕЙ З ІНВАЛІДНІСТЮ</a:t>
            </a:r>
          </a:p>
          <a:p>
            <a:endParaRPr lang="uk-UA" b="1" i="1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Що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передбачає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ця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базова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соціальна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послуга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?</a:t>
            </a:r>
          </a:p>
          <a:p>
            <a:pPr algn="just">
              <a:buNone/>
            </a:pPr>
            <a:endParaRPr lang="ru-RU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Послуга створена, щоб допомогти дитині опанувати важливі навички для життя в громаді, підтримати сім'ю та запобігти потраплянню дитини в інституційний заклад. Дитина має можливість проводити час в колі інших дітей і не бути ізольованою.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844062"/>
            <a:ext cx="10972800" cy="5282106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uk-UA" sz="3500" b="1" i="1" dirty="0" smtClean="0">
                <a:solidFill>
                  <a:schemeClr val="tx2">
                    <a:lumMod val="50000"/>
                  </a:schemeClr>
                </a:solidFill>
              </a:rPr>
              <a:t>Під час перебування на денному догляді дитина отримує </a:t>
            </a:r>
            <a:r>
              <a:rPr lang="uk-UA" sz="3500" i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</a:p>
          <a:p>
            <a:r>
              <a:rPr lang="uk-UA" sz="3500" i="1" dirty="0" smtClean="0">
                <a:solidFill>
                  <a:schemeClr val="tx2">
                    <a:lumMod val="50000"/>
                  </a:schemeClr>
                </a:solidFill>
              </a:rPr>
              <a:t> допомогу у самообслуговуванні (прийом їжі, одягання/роздягання, взування, вмивання, заміна підгузків);</a:t>
            </a:r>
          </a:p>
          <a:p>
            <a:r>
              <a:rPr lang="uk-UA" sz="3500" i="1" dirty="0" smtClean="0">
                <a:solidFill>
                  <a:schemeClr val="tx2">
                    <a:lumMod val="50000"/>
                  </a:schemeClr>
                </a:solidFill>
              </a:rPr>
              <a:t>розвиток навичок догляду за собою (навчання одягатися, їсти тощо);</a:t>
            </a:r>
            <a:endParaRPr lang="uk-UA" sz="3500" i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sz="3500" i="1" dirty="0" smtClean="0">
                <a:solidFill>
                  <a:schemeClr val="tx2">
                    <a:lumMod val="50000"/>
                  </a:schemeClr>
                </a:solidFill>
              </a:rPr>
              <a:t>розвиток соціальних навичок (спілкування з іншими, навички взаємодії з однолітками);</a:t>
            </a:r>
          </a:p>
          <a:p>
            <a:r>
              <a:rPr lang="uk-UA" sz="3500" i="1" dirty="0" smtClean="0">
                <a:solidFill>
                  <a:schemeClr val="tx2">
                    <a:lumMod val="50000"/>
                  </a:schemeClr>
                </a:solidFill>
              </a:rPr>
              <a:t>психологічну підтримку;</a:t>
            </a:r>
          </a:p>
          <a:p>
            <a:r>
              <a:rPr lang="uk-UA" sz="3500" i="1" dirty="0" smtClean="0">
                <a:solidFill>
                  <a:schemeClr val="tx2">
                    <a:lumMod val="50000"/>
                  </a:schemeClr>
                </a:solidFill>
              </a:rPr>
              <a:t>цікаве дозвілля;</a:t>
            </a:r>
          </a:p>
          <a:p>
            <a:r>
              <a:rPr lang="uk-UA" sz="3500" i="1" dirty="0" smtClean="0">
                <a:solidFill>
                  <a:schemeClr val="tx2">
                    <a:lumMod val="50000"/>
                  </a:schemeClr>
                </a:solidFill>
              </a:rPr>
              <a:t>за потреби, спостереження за станом здоров'я. </a:t>
            </a:r>
          </a:p>
          <a:p>
            <a:endParaRPr lang="uk-UA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801859"/>
            <a:ext cx="10972800" cy="532431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          Денний догляд може надаватись тимчасово або постійно. Тривалість і графік відвідування визначають індивідуально, в залежності від потреб дитини.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           Також при проведенні оцінювання індивідуальних потреб дитини визначається необхідний ступінь сторонньої допомоги: інтенсивний, постійний, періодичний.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            Інтенсивний догляд і супровід передбачений для дітей з тяжкими порушеннями інтелектуального/ психічного розвитку чи опорно-рухового апарату. Ці діти потребують постійного і повного догляду, частка </a:t>
            </a:r>
            <a:r>
              <a:rPr lang="uk-UA" i="1" dirty="0" err="1" smtClean="0">
                <a:solidFill>
                  <a:schemeClr val="tx2">
                    <a:lumMod val="50000"/>
                  </a:schemeClr>
                </a:solidFill>
              </a:rPr>
              <a:t>отримувачів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з таким рівнем супроводу становить 90%.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98763"/>
            <a:ext cx="10972800" cy="1226127"/>
          </a:xfrm>
        </p:spPr>
        <p:txBody>
          <a:bodyPr/>
          <a:lstStyle/>
          <a:p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Хто може отримати цю послугу?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2264898"/>
            <a:ext cx="10972800" cy="3861270"/>
          </a:xfrm>
        </p:spPr>
        <p:txBody>
          <a:bodyPr/>
          <a:lstStyle/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діти з інвалідністю віком від 3 до 18 років</a:t>
            </a:r>
          </a:p>
          <a:p>
            <a:pPr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діти з тяжкими захворюваннями, розладами, травмами, станами без встановлення інвалідності</a:t>
            </a:r>
          </a:p>
          <a:p>
            <a:pPr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Хто отримав послугу у 2025 році?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●  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6236 послуг надано протягом року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● 32 дітей з інвалідністю отримували послугу постійно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uk-UA" i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● 10 </a:t>
            </a:r>
            <a:r>
              <a:rPr lang="uk-UA" i="1" dirty="0" err="1" smtClean="0">
                <a:solidFill>
                  <a:schemeClr val="tx2">
                    <a:lumMod val="50000"/>
                  </a:schemeClr>
                </a:solidFill>
              </a:rPr>
              <a:t>отримувачів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 охоплені послугою тимчасово (на час рекреаційного літнього періоду)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● 1834 смачних обіди додали сил та настрою нашим вихованцям у 2025 році</a:t>
            </a:r>
          </a:p>
          <a:p>
            <a:pPr marL="0" indent="0">
              <a:lnSpc>
                <a:spcPct val="80000"/>
              </a:lnSpc>
              <a:buNone/>
            </a:pPr>
            <a:endParaRPr lang="uk-UA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ru-RU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09600" y="1600205"/>
            <a:ext cx="10771163" cy="4525963"/>
          </a:xfrm>
        </p:spPr>
        <p:txBody>
          <a:bodyPr/>
          <a:lstStyle/>
          <a:p>
            <a:pPr algn="just">
              <a:buNone/>
            </a:pPr>
            <a:r>
              <a:rPr lang="uk-UA" i="1" dirty="0" smtClean="0">
                <a:solidFill>
                  <a:srgbClr val="02060A"/>
                </a:solidFill>
              </a:rPr>
              <a:t>                    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Спільно з Дитячим Фондом  ООН ЮНІСЕФ </a:t>
            </a:r>
          </a:p>
          <a:p>
            <a:pPr algn="just"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впроваджено </a:t>
            </a:r>
            <a:r>
              <a:rPr lang="uk-UA" i="1" dirty="0" err="1" smtClean="0">
                <a:solidFill>
                  <a:schemeClr val="tx2">
                    <a:lumMod val="50000"/>
                  </a:schemeClr>
                </a:solidFill>
              </a:rPr>
              <a:t>проєкт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just"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    «Мінімальний пакет інтегрованих соціальних послуг». </a:t>
            </a:r>
          </a:p>
          <a:p>
            <a:pPr algn="just"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   В </a:t>
            </a:r>
            <a:r>
              <a:rPr lang="uk-UA" i="1" dirty="0" err="1" smtClean="0">
                <a:solidFill>
                  <a:schemeClr val="tx2">
                    <a:lumMod val="50000"/>
                  </a:schemeClr>
                </a:solidFill>
              </a:rPr>
              <a:t>“Центрі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для сімей з </a:t>
            </a:r>
            <a:r>
              <a:rPr lang="uk-UA" i="1" dirty="0" err="1" smtClean="0">
                <a:solidFill>
                  <a:schemeClr val="tx2">
                    <a:lumMod val="50000"/>
                  </a:schemeClr>
                </a:solidFill>
              </a:rPr>
              <a:t>дітьми”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за адресою м. Житомир, просп. Миру,11 організовано надання соціальної послуги денного догляду  дітей з інвалідністю.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88818" y="561109"/>
            <a:ext cx="10972800" cy="1313729"/>
          </a:xfrm>
        </p:spPr>
        <p:txBody>
          <a:bodyPr/>
          <a:lstStyle/>
          <a:p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Нова локація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85235"/>
          </a:xfrm>
        </p:spPr>
        <p:txBody>
          <a:bodyPr/>
          <a:lstStyle/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Організація надання послуги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Пользователь\Downloads\зображення_viber_2026-01-30_09-06-22-08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31240" y="1125416"/>
            <a:ext cx="3668502" cy="5458264"/>
          </a:xfrm>
          <a:prstGeom prst="rect">
            <a:avLst/>
          </a:prstGeom>
          <a:noFill/>
        </p:spPr>
      </p:pic>
      <p:pic>
        <p:nvPicPr>
          <p:cNvPr id="2053" name="Picture 5" descr="C:\Users\Пользователь\Downloads\зображення_viber_2026-01-30_09-03-38-4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4022" y="1097280"/>
            <a:ext cx="3881510" cy="5556738"/>
          </a:xfrm>
          <a:prstGeom prst="rect">
            <a:avLst/>
          </a:prstGeom>
          <a:noFill/>
        </p:spPr>
      </p:pic>
      <p:pic>
        <p:nvPicPr>
          <p:cNvPr id="2054" name="Picture 6" descr="C:\Users\Пользователь\Downloads\зображення_viber_2026-01-30_09-03-38-3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3219" y="1111348"/>
            <a:ext cx="4037428" cy="5493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1847</TotalTime>
  <Words>517</Words>
  <Application>Microsoft Office PowerPoint</Application>
  <PresentationFormat>Произвольный</PresentationFormat>
  <Paragraphs>66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   ОРГАНІЗАЦІЯ НАДАННЯ СОЦІАЛЬНИХ ПОСЛУГ  денного догляду дітей з інвалідністю та транспортної послуги, 2025 рік </vt:lpstr>
      <vt:lpstr>Слайд 3</vt:lpstr>
      <vt:lpstr>Слайд 4</vt:lpstr>
      <vt:lpstr>Слайд 5</vt:lpstr>
      <vt:lpstr>Хто може отримати цю послугу?</vt:lpstr>
      <vt:lpstr>Хто отримав послугу у 2025 році?</vt:lpstr>
      <vt:lpstr>Нова локація</vt:lpstr>
      <vt:lpstr>Організація надання послуги</vt:lpstr>
      <vt:lpstr>Слайд 10</vt:lpstr>
      <vt:lpstr>Базова соціальна послуга!</vt:lpstr>
      <vt:lpstr>Слайд 12</vt:lpstr>
      <vt:lpstr>Слайд 13</vt:lpstr>
      <vt:lpstr> </vt:lpstr>
      <vt:lpstr>Слайд 15</vt:lpstr>
      <vt:lpstr>Слайд 16</vt:lpstr>
      <vt:lpstr>Щоденні рутини</vt:lpstr>
      <vt:lpstr>Слайд 18</vt:lpstr>
      <vt:lpstr>Слайд 19</vt:lpstr>
      <vt:lpstr>“Батьківський клуб” – безцінні моменти разом</vt:lpstr>
      <vt:lpstr>Слайд 21</vt:lpstr>
      <vt:lpstr>Як отримати послугу?</vt:lpstr>
      <vt:lpstr>Відгуки батьків – наше натхнення зростати над собою</vt:lpstr>
      <vt:lpstr>Слайд 24</vt:lpstr>
      <vt:lpstr>Слайд 25</vt:lpstr>
      <vt:lpstr>    Денний догляд – послуга, де дбають, допомагають розвиватися, спілкуватися у колі близьких.</vt:lpstr>
      <vt:lpstr>Транспортна послуга 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ВІДДІЛЕННЯ ДЕННОГО ДОГЛЯДУ ЦЕНТРУ КОМПЛЕКСНОЇ РЕАБІЛІТАЦІЇ ДЛЯ ДІТЕЙ З ІНВАЛІДНІСТЮ ЖИТОМИРСЬКОЇ МІСЬКОЇ РАДИ</dc:title>
  <dc:creator>Ludmyla R</dc:creator>
  <cp:lastModifiedBy>Пользователь Windows</cp:lastModifiedBy>
  <cp:revision>39</cp:revision>
  <dcterms:created xsi:type="dcterms:W3CDTF">2025-01-12T19:35:21Z</dcterms:created>
  <dcterms:modified xsi:type="dcterms:W3CDTF">2026-02-02T10:50:17Z</dcterms:modified>
</cp:coreProperties>
</file>